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33.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2.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08775" cy="9940925"/>
  <p:defaultTextStyle>
    <a:defPPr lvl="0">
      <a:defRPr lang="ru-RU"/>
    </a:defPPr>
    <a:lvl1pPr defTabSz="815975" lvl="0" rtl="0" algn="l" fontAlgn="base">
      <a:spcBef>
        <a:spcPct val="0"/>
      </a:spcBef>
      <a:spcAft>
        <a:spcPct val="0"/>
      </a:spcAft>
      <a:defRPr kern="1200" sz="1600">
        <a:solidFill>
          <a:schemeClr val="tx1"/>
        </a:solidFill>
        <a:latin typeface="Arial" charset="0"/>
        <a:ea typeface="+mn-ea"/>
        <a:cs typeface="Arial" charset="0"/>
      </a:defRPr>
    </a:lvl1pPr>
    <a:lvl2pPr defTabSz="815975" indent="49213" lvl="1" marL="407988" rtl="0" algn="l" fontAlgn="base">
      <a:spcBef>
        <a:spcPct val="0"/>
      </a:spcBef>
      <a:spcAft>
        <a:spcPct val="0"/>
      </a:spcAft>
      <a:defRPr kern="1200" sz="1600">
        <a:solidFill>
          <a:schemeClr val="tx1"/>
        </a:solidFill>
        <a:latin typeface="Arial" charset="0"/>
        <a:ea typeface="+mn-ea"/>
        <a:cs typeface="Arial" charset="0"/>
      </a:defRPr>
    </a:lvl2pPr>
    <a:lvl3pPr defTabSz="815975" indent="98425" lvl="2" marL="815975" rtl="0" algn="l" fontAlgn="base">
      <a:spcBef>
        <a:spcPct val="0"/>
      </a:spcBef>
      <a:spcAft>
        <a:spcPct val="0"/>
      </a:spcAft>
      <a:defRPr kern="1200" sz="1600">
        <a:solidFill>
          <a:schemeClr val="tx1"/>
        </a:solidFill>
        <a:latin typeface="Arial" charset="0"/>
        <a:ea typeface="+mn-ea"/>
        <a:cs typeface="Arial" charset="0"/>
      </a:defRPr>
    </a:lvl3pPr>
    <a:lvl4pPr defTabSz="815975" indent="147638" lvl="3" marL="1223963" rtl="0" algn="l" fontAlgn="base">
      <a:spcBef>
        <a:spcPct val="0"/>
      </a:spcBef>
      <a:spcAft>
        <a:spcPct val="0"/>
      </a:spcAft>
      <a:defRPr kern="1200" sz="1600">
        <a:solidFill>
          <a:schemeClr val="tx1"/>
        </a:solidFill>
        <a:latin typeface="Arial" charset="0"/>
        <a:ea typeface="+mn-ea"/>
        <a:cs typeface="Arial" charset="0"/>
      </a:defRPr>
    </a:lvl4pPr>
    <a:lvl5pPr defTabSz="815975" indent="196850" lvl="4" marL="1631950" rtl="0" algn="l" fontAlgn="base">
      <a:spcBef>
        <a:spcPct val="0"/>
      </a:spcBef>
      <a:spcAft>
        <a:spcPct val="0"/>
      </a:spcAft>
      <a:defRPr kern="1200" sz="1600">
        <a:solidFill>
          <a:schemeClr val="tx1"/>
        </a:solidFill>
        <a:latin typeface="Arial" charset="0"/>
        <a:ea typeface="+mn-ea"/>
        <a:cs typeface="Arial" charset="0"/>
      </a:defRPr>
    </a:lvl5pPr>
    <a:lvl6pPr defTabSz="914400" eaLnBrk="1" hangingPunct="1" latinLnBrk="0" lvl="5" marL="2286000" rtl="0" algn="l">
      <a:defRPr kern="1200" sz="1600">
        <a:solidFill>
          <a:schemeClr val="tx1"/>
        </a:solidFill>
        <a:latin typeface="Arial" charset="0"/>
        <a:ea typeface="+mn-ea"/>
        <a:cs typeface="Arial" charset="0"/>
      </a:defRPr>
    </a:lvl6pPr>
    <a:lvl7pPr defTabSz="914400" eaLnBrk="1" hangingPunct="1" latinLnBrk="0" lvl="6" marL="2743200" rtl="0" algn="l">
      <a:defRPr kern="1200" sz="1600">
        <a:solidFill>
          <a:schemeClr val="tx1"/>
        </a:solidFill>
        <a:latin typeface="Arial" charset="0"/>
        <a:ea typeface="+mn-ea"/>
        <a:cs typeface="Arial" charset="0"/>
      </a:defRPr>
    </a:lvl7pPr>
    <a:lvl8pPr defTabSz="914400" eaLnBrk="1" hangingPunct="1" latinLnBrk="0" lvl="7" marL="3200400" rtl="0" algn="l">
      <a:defRPr kern="1200" sz="1600">
        <a:solidFill>
          <a:schemeClr val="tx1"/>
        </a:solidFill>
        <a:latin typeface="Arial" charset="0"/>
        <a:ea typeface="+mn-ea"/>
        <a:cs typeface="Arial" charset="0"/>
      </a:defRPr>
    </a:lvl8pPr>
    <a:lvl9pPr defTabSz="914400" eaLnBrk="1" hangingPunct="1" latinLnBrk="0" lvl="8" marL="3657600" rtl="0" algn="l">
      <a:defRPr kern="1200" sz="1600">
        <a:solidFill>
          <a:schemeClr val="tx1"/>
        </a:solidFill>
        <a:latin typeface="Arial" charset="0"/>
        <a:ea typeface="+mn-ea"/>
        <a:cs typeface="Arial" charset="0"/>
      </a:defRPr>
    </a:lvl9pPr>
  </p:defaultTextStyle>
  <p:extLst>
    <p:ext uri="{EFAFB233-063F-42B5-8137-9DF3F51BA10A}">
      <p15:sldGuideLst>
        <p15:guide id="1" orient="horz" pos="1620">
          <p15:clr>
            <a:srgbClr val="000000"/>
          </p15:clr>
        </p15:guide>
        <p15:guide id="2" orient="horz" pos="2968">
          <p15:clr>
            <a:srgbClr val="000000"/>
          </p15:clr>
        </p15:guide>
        <p15:guide id="3" orient="horz" pos="352">
          <p15:clr>
            <a:srgbClr val="000000"/>
          </p15:clr>
        </p15:guide>
        <p15:guide id="4" orient="horz" pos="948">
          <p15:clr>
            <a:srgbClr val="000000"/>
          </p15:clr>
        </p15:guide>
        <p15:guide id="5" pos="2880">
          <p15:clr>
            <a:srgbClr val="000000"/>
          </p15:clr>
        </p15:guide>
        <p15:guide id="6" pos="385">
          <p15:clr>
            <a:srgbClr val="000000"/>
          </p15:clr>
        </p15:guide>
        <p15:guide id="7" pos="1565">
          <p15:clr>
            <a:srgbClr val="000000"/>
          </p15:clr>
        </p15:guide>
        <p15:guide id="8" pos="5193">
          <p15:clr>
            <a:srgbClr val="000000"/>
          </p15:clr>
        </p15:guide>
        <p15:guide id="9" pos="4069">
          <p15:clr>
            <a:srgbClr val="000000"/>
          </p15:clr>
        </p15:guide>
      </p15:sldGuideLst>
    </p:ext>
  </p:extLst>
</p:presentation>
</file>

<file path=ppt/presProps2.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2.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968" orient="horz"/>
        <p:guide pos="352" orient="horz"/>
        <p:guide pos="948" orient="horz"/>
        <p:guide pos="2880"/>
        <p:guide pos="385"/>
        <p:guide pos="1565"/>
        <p:guide pos="5193"/>
        <p:guide pos="406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2.xml"/><Relationship Id="rId3" Type="http://schemas.openxmlformats.org/officeDocument/2006/relationships/presProps" Target="presProps2.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51163" cy="496888"/>
          </a:xfrm>
          <a:prstGeom prst="rect">
            <a:avLst/>
          </a:prstGeom>
        </p:spPr>
        <p:txBody>
          <a:bodyPr vert="horz" lIns="91431" tIns="45715" rIns="91431" bIns="45715" rtlCol="0"/>
          <a:lstStyle>
            <a:lvl1pPr algn="l" defTabSz="816212"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56038" y="0"/>
            <a:ext cx="2951162" cy="496888"/>
          </a:xfrm>
          <a:prstGeom prst="rect">
            <a:avLst/>
          </a:prstGeom>
        </p:spPr>
        <p:txBody>
          <a:bodyPr vert="horz" lIns="91431" tIns="45715" rIns="91431" bIns="45715" rtlCol="0"/>
          <a:lstStyle>
            <a:lvl1pPr algn="r" defTabSz="816212" fontAlgn="auto">
              <a:spcBef>
                <a:spcPts val="0"/>
              </a:spcBef>
              <a:spcAft>
                <a:spcPts val="0"/>
              </a:spcAft>
              <a:defRPr sz="1200" smtClean="0">
                <a:latin typeface="+mn-lt"/>
                <a:cs typeface="+mn-cs"/>
              </a:defRPr>
            </a:lvl1pPr>
          </a:lstStyle>
          <a:p>
            <a:pPr>
              <a:defRPr/>
            </a:pPr>
            <a:fld id="{39F925B4-7C4E-474E-A07B-4F231AFF51DC}" type="datetimeFigureOut">
              <a:rPr lang="ru-RU"/>
              <a:pPr>
                <a:defRPr/>
              </a:pPr>
              <a:t>22.04.2020</a:t>
            </a:fld>
            <a:endParaRPr lang="ru-RU"/>
          </a:p>
        </p:txBody>
      </p:sp>
      <p:sp>
        <p:nvSpPr>
          <p:cNvPr id="4" name="Образ слайда 3"/>
          <p:cNvSpPr>
            <a:spLocks noGrp="1" noRot="1" noChangeAspect="1"/>
          </p:cNvSpPr>
          <p:nvPr>
            <p:ph type="sldImg" idx="2"/>
          </p:nvPr>
        </p:nvSpPr>
        <p:spPr>
          <a:xfrm>
            <a:off x="90488" y="746125"/>
            <a:ext cx="6627812" cy="3727450"/>
          </a:xfrm>
          <a:prstGeom prst="rect">
            <a:avLst/>
          </a:prstGeom>
          <a:noFill/>
          <a:ln w="12700">
            <a:solidFill>
              <a:prstClr val="black"/>
            </a:solidFill>
          </a:ln>
        </p:spPr>
        <p:txBody>
          <a:bodyPr vert="horz" lIns="91431" tIns="45715" rIns="91431" bIns="45715" rtlCol="0" anchor="ctr"/>
          <a:lstStyle/>
          <a:p>
            <a:pPr lvl="0"/>
            <a:endParaRPr lang="ru-RU" noProof="0"/>
          </a:p>
        </p:txBody>
      </p:sp>
      <p:sp>
        <p:nvSpPr>
          <p:cNvPr id="5" name="Заметки 4"/>
          <p:cNvSpPr>
            <a:spLocks noGrp="1"/>
          </p:cNvSpPr>
          <p:nvPr>
            <p:ph type="body" sz="quarter" idx="3"/>
          </p:nvPr>
        </p:nvSpPr>
        <p:spPr>
          <a:xfrm>
            <a:off x="681039" y="4721225"/>
            <a:ext cx="5446712" cy="4473575"/>
          </a:xfrm>
          <a:prstGeom prst="rect">
            <a:avLst/>
          </a:prstGeom>
        </p:spPr>
        <p:txBody>
          <a:bodyPr vert="horz" lIns="91431" tIns="45715" rIns="91431" bIns="45715"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1" y="9442450"/>
            <a:ext cx="2951163" cy="496888"/>
          </a:xfrm>
          <a:prstGeom prst="rect">
            <a:avLst/>
          </a:prstGeom>
        </p:spPr>
        <p:txBody>
          <a:bodyPr vert="horz" lIns="91431" tIns="45715" rIns="91431" bIns="45715" rtlCol="0" anchor="b"/>
          <a:lstStyle>
            <a:lvl1pPr algn="l" defTabSz="816212"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6038" y="9442450"/>
            <a:ext cx="2951162" cy="496888"/>
          </a:xfrm>
          <a:prstGeom prst="rect">
            <a:avLst/>
          </a:prstGeom>
        </p:spPr>
        <p:txBody>
          <a:bodyPr vert="horz" lIns="91431" tIns="45715" rIns="91431" bIns="45715" rtlCol="0" anchor="b"/>
          <a:lstStyle>
            <a:lvl1pPr algn="r" defTabSz="816212" fontAlgn="auto">
              <a:spcBef>
                <a:spcPts val="0"/>
              </a:spcBef>
              <a:spcAft>
                <a:spcPts val="0"/>
              </a:spcAft>
              <a:defRPr sz="1200" smtClean="0">
                <a:latin typeface="+mn-lt"/>
                <a:cs typeface="+mn-cs"/>
              </a:defRPr>
            </a:lvl1pPr>
          </a:lstStyle>
          <a:p>
            <a:pPr>
              <a:defRPr/>
            </a:pPr>
            <a:fld id="{85A4867F-6E88-4F70-8D42-0E12CF8AA0E7}" type="slidenum">
              <a:rPr lang="ru-RU"/>
              <a:pPr>
                <a:defRPr/>
              </a:pPr>
              <a:t>‹#›</a:t>
            </a:fld>
            <a:endParaRPr lang="ru-RU"/>
          </a:p>
        </p:txBody>
      </p:sp>
    </p:spTree>
    <p:extLst>
      <p:ext uri="{BB962C8B-B14F-4D97-AF65-F5344CB8AC3E}">
        <p14:creationId xmlns:p14="http://schemas.microsoft.com/office/powerpoint/2010/main" val="4246912644"/>
      </p:ext>
    </p:extLst>
  </p:cSld>
  <p:clrMap bg1="lt1" tx1="dk1" bg2="lt2" tx2="dk2" accent1="accent1" accent2="accent2" accent3="accent3" accent4="accent4" accent5="accent5" accent6="accent6" hlink="hlink" folHlink="folHlink"/>
  <p:notesStyle>
    <a:lvl1pPr algn="l" defTabSz="815975" rtl="0" fontAlgn="base">
      <a:spcBef>
        <a:spcPct val="30000"/>
      </a:spcBef>
      <a:spcAft>
        <a:spcPct val="0"/>
      </a:spcAft>
      <a:defRPr sz="1100" kern="1200">
        <a:solidFill>
          <a:schemeClr val="tx1"/>
        </a:solidFill>
        <a:latin typeface="+mn-lt"/>
        <a:ea typeface="+mn-ea"/>
        <a:cs typeface="+mn-cs"/>
      </a:defRPr>
    </a:lvl1pPr>
    <a:lvl2pPr marL="407988" algn="l" defTabSz="815975" rtl="0" fontAlgn="base">
      <a:spcBef>
        <a:spcPct val="30000"/>
      </a:spcBef>
      <a:spcAft>
        <a:spcPct val="0"/>
      </a:spcAft>
      <a:defRPr sz="1100" kern="1200">
        <a:solidFill>
          <a:schemeClr val="tx1"/>
        </a:solidFill>
        <a:latin typeface="+mn-lt"/>
        <a:ea typeface="+mn-ea"/>
        <a:cs typeface="+mn-cs"/>
      </a:defRPr>
    </a:lvl2pPr>
    <a:lvl3pPr marL="815975" algn="l" defTabSz="815975" rtl="0" fontAlgn="base">
      <a:spcBef>
        <a:spcPct val="30000"/>
      </a:spcBef>
      <a:spcAft>
        <a:spcPct val="0"/>
      </a:spcAft>
      <a:defRPr sz="1100" kern="1200">
        <a:solidFill>
          <a:schemeClr val="tx1"/>
        </a:solidFill>
        <a:latin typeface="+mn-lt"/>
        <a:ea typeface="+mn-ea"/>
        <a:cs typeface="+mn-cs"/>
      </a:defRPr>
    </a:lvl3pPr>
    <a:lvl4pPr marL="1223963" algn="l" defTabSz="815975" rtl="0" fontAlgn="base">
      <a:spcBef>
        <a:spcPct val="30000"/>
      </a:spcBef>
      <a:spcAft>
        <a:spcPct val="0"/>
      </a:spcAft>
      <a:defRPr sz="1100" kern="1200">
        <a:solidFill>
          <a:schemeClr val="tx1"/>
        </a:solidFill>
        <a:latin typeface="+mn-lt"/>
        <a:ea typeface="+mn-ea"/>
        <a:cs typeface="+mn-cs"/>
      </a:defRPr>
    </a:lvl4pPr>
    <a:lvl5pPr marL="1631950" algn="l" defTabSz="815975" rtl="0" fontAlgn="base">
      <a:spcBef>
        <a:spcPct val="30000"/>
      </a:spcBef>
      <a:spcAft>
        <a:spcPct val="0"/>
      </a:spcAft>
      <a:defRPr sz="1100" kern="1200">
        <a:solidFill>
          <a:schemeClr val="tx1"/>
        </a:solidFill>
        <a:latin typeface="+mn-lt"/>
        <a:ea typeface="+mn-ea"/>
        <a:cs typeface="+mn-cs"/>
      </a:defRPr>
    </a:lvl5pPr>
    <a:lvl6pPr marL="2040739" algn="l" defTabSz="816296" rtl="0" eaLnBrk="1" latinLnBrk="0" hangingPunct="1">
      <a:defRPr sz="1100" kern="1200">
        <a:solidFill>
          <a:schemeClr val="tx1"/>
        </a:solidFill>
        <a:latin typeface="+mn-lt"/>
        <a:ea typeface="+mn-ea"/>
        <a:cs typeface="+mn-cs"/>
      </a:defRPr>
    </a:lvl6pPr>
    <a:lvl7pPr marL="2448887" algn="l" defTabSz="816296" rtl="0" eaLnBrk="1" latinLnBrk="0" hangingPunct="1">
      <a:defRPr sz="1100" kern="1200">
        <a:solidFill>
          <a:schemeClr val="tx1"/>
        </a:solidFill>
        <a:latin typeface="+mn-lt"/>
        <a:ea typeface="+mn-ea"/>
        <a:cs typeface="+mn-cs"/>
      </a:defRPr>
    </a:lvl7pPr>
    <a:lvl8pPr marL="2857035" algn="l" defTabSz="816296" rtl="0" eaLnBrk="1" latinLnBrk="0" hangingPunct="1">
      <a:defRPr sz="1100" kern="1200">
        <a:solidFill>
          <a:schemeClr val="tx1"/>
        </a:solidFill>
        <a:latin typeface="+mn-lt"/>
        <a:ea typeface="+mn-ea"/>
        <a:cs typeface="+mn-cs"/>
      </a:defRPr>
    </a:lvl8pPr>
    <a:lvl9pPr marL="3265183" algn="l" defTabSz="81629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82C83A-9D3B-497B-A1B9-C50737D7CC53}" type="slidenum">
              <a:rPr lang="ru-RU" smtClean="0"/>
              <a:t>1</a:t>
            </a:fld>
            <a:endParaRPr lang="ru-RU" dirty="0"/>
          </a:p>
        </p:txBody>
      </p:sp>
    </p:spTree>
    <p:extLst>
      <p:ext uri="{BB962C8B-B14F-4D97-AF65-F5344CB8AC3E}">
        <p14:creationId xmlns:p14="http://schemas.microsoft.com/office/powerpoint/2010/main" val="489328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Z:\Projects\Текущие\Проектная\FNS_2012\_БРЭНДБУК\out\PPT\3_1_present_16.9-01.png"/>
          <p:cNvPicPr>
            <a:picLocks noChangeAspect="1" noChangeArrowheads="1"/>
          </p:cNvPicPr>
          <p:nvPr userDrawn="1"/>
        </p:nvPicPr>
        <p:blipFill>
          <a:blip r:embed="rId2"/>
          <a:srcRect/>
          <a:stretch>
            <a:fillRect/>
          </a:stretch>
        </p:blipFill>
        <p:spPr bwMode="auto">
          <a:xfrm>
            <a:off x="0" y="1588"/>
            <a:ext cx="9144000" cy="5141912"/>
          </a:xfrm>
          <a:prstGeom prst="rect">
            <a:avLst/>
          </a:prstGeom>
          <a:noFill/>
          <a:ln w="9525">
            <a:noFill/>
            <a:miter lim="800000"/>
            <a:headEnd/>
            <a:tailEnd/>
          </a:ln>
        </p:spPr>
      </p:pic>
      <p:sp>
        <p:nvSpPr>
          <p:cNvPr id="2" name="Заголовок 1"/>
          <p:cNvSpPr>
            <a:spLocks noGrp="1"/>
          </p:cNvSpPr>
          <p:nvPr>
            <p:ph type="ctrTitle"/>
          </p:nvPr>
        </p:nvSpPr>
        <p:spPr>
          <a:xfrm>
            <a:off x="685800" y="2794987"/>
            <a:ext cx="7772400" cy="1102519"/>
          </a:xfrm>
        </p:spPr>
        <p:txBody>
          <a:bodyPr>
            <a:normAutofit/>
          </a:bodyPr>
          <a:lstStyle>
            <a:lvl1pPr>
              <a:defRPr sz="4500" b="1">
                <a:solidFill>
                  <a:schemeClr val="bg1"/>
                </a:solidFill>
                <a:latin typeface="+mj-lt"/>
              </a:defRPr>
            </a:lvl1pPr>
          </a:lstStyle>
          <a:p>
            <a:r>
              <a:rPr lang="en-US" dirty="0" smtClean="0"/>
              <a:t>Образец заголовка</a:t>
            </a:r>
            <a:endParaRPr lang="ru-RU" dirty="0"/>
          </a:p>
        </p:txBody>
      </p:sp>
      <p:sp>
        <p:nvSpPr>
          <p:cNvPr id="3" name="Подзаголовок 2"/>
          <p:cNvSpPr>
            <a:spLocks noGrp="1"/>
          </p:cNvSpPr>
          <p:nvPr>
            <p:ph type="subTitle" idx="1"/>
          </p:nvPr>
        </p:nvSpPr>
        <p:spPr>
          <a:xfrm>
            <a:off x="1371600" y="3921596"/>
            <a:ext cx="6400800" cy="1314450"/>
          </a:xfrm>
        </p:spPr>
        <p:txBody>
          <a:bodyPr>
            <a:normAutofit/>
          </a:bodyPr>
          <a:lstStyle>
            <a:lvl1pPr marL="0" indent="0" algn="ctr">
              <a:buNone/>
              <a:defRPr sz="2500" b="0">
                <a:solidFill>
                  <a:schemeClr val="bg1"/>
                </a:solidFill>
                <a:latin typeface="+mj-lt"/>
              </a:defRPr>
            </a:lvl1pPr>
            <a:lvl2pPr marL="408148" indent="0" algn="ctr">
              <a:buNone/>
              <a:defRPr>
                <a:solidFill>
                  <a:schemeClr val="tx1">
                    <a:tint val="75000"/>
                  </a:schemeClr>
                </a:solidFill>
              </a:defRPr>
            </a:lvl2pPr>
            <a:lvl3pPr marL="816296" indent="0" algn="ctr">
              <a:buNone/>
              <a:defRPr>
                <a:solidFill>
                  <a:schemeClr val="tx1">
                    <a:tint val="75000"/>
                  </a:schemeClr>
                </a:solidFill>
              </a:defRPr>
            </a:lvl3pPr>
            <a:lvl4pPr marL="1224443" indent="0" algn="ctr">
              <a:buNone/>
              <a:defRPr>
                <a:solidFill>
                  <a:schemeClr val="tx1">
                    <a:tint val="75000"/>
                  </a:schemeClr>
                </a:solidFill>
              </a:defRPr>
            </a:lvl4pPr>
            <a:lvl5pPr marL="1632591" indent="0" algn="ctr">
              <a:buNone/>
              <a:defRPr>
                <a:solidFill>
                  <a:schemeClr val="tx1">
                    <a:tint val="75000"/>
                  </a:schemeClr>
                </a:solidFill>
              </a:defRPr>
            </a:lvl5pPr>
            <a:lvl6pPr marL="2040739" indent="0" algn="ctr">
              <a:buNone/>
              <a:defRPr>
                <a:solidFill>
                  <a:schemeClr val="tx1">
                    <a:tint val="75000"/>
                  </a:schemeClr>
                </a:solidFill>
              </a:defRPr>
            </a:lvl6pPr>
            <a:lvl7pPr marL="2448887" indent="0" algn="ctr">
              <a:buNone/>
              <a:defRPr>
                <a:solidFill>
                  <a:schemeClr val="tx1">
                    <a:tint val="75000"/>
                  </a:schemeClr>
                </a:solidFill>
              </a:defRPr>
            </a:lvl7pPr>
            <a:lvl8pPr marL="2857035" indent="0" algn="ctr">
              <a:buNone/>
              <a:defRPr>
                <a:solidFill>
                  <a:schemeClr val="tx1">
                    <a:tint val="75000"/>
                  </a:schemeClr>
                </a:solidFill>
              </a:defRPr>
            </a:lvl8pPr>
            <a:lvl9pPr marL="3265183" indent="0" algn="ctr">
              <a:buNone/>
              <a:defRPr>
                <a:solidFill>
                  <a:schemeClr val="tx1">
                    <a:tint val="75000"/>
                  </a:schemeClr>
                </a:solidFill>
              </a:defRPr>
            </a:lvl9pPr>
          </a:lstStyle>
          <a:p>
            <a:r>
              <a:rPr lang="en-US" dirty="0" smtClean="0"/>
              <a:t>Образец подзаголовка</a:t>
            </a:r>
            <a:endParaRPr lang="ru-RU" dirty="0"/>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3995" y="778396"/>
            <a:ext cx="7562805" cy="857250"/>
          </a:xfrm>
        </p:spPr>
        <p:txBody>
          <a:bodyPr/>
          <a:lstStyle>
            <a:lvl1pPr algn="l">
              <a:defRPr/>
            </a:lvl1pPr>
          </a:lstStyle>
          <a:p>
            <a:r>
              <a:rPr lang="ru-RU" smtClean="0"/>
              <a:t>Образец заголовка</a:t>
            </a:r>
            <a:endParaRPr lang="ru-RU" dirty="0"/>
          </a:p>
        </p:txBody>
      </p:sp>
      <p:sp>
        <p:nvSpPr>
          <p:cNvPr id="3" name="Номер слайда 10"/>
          <p:cNvSpPr>
            <a:spLocks noGrp="1"/>
          </p:cNvSpPr>
          <p:nvPr>
            <p:ph type="sldNum" sz="quarter" idx="10"/>
          </p:nvPr>
        </p:nvSpPr>
        <p:spPr/>
        <p:txBody>
          <a:bodyPr/>
          <a:lstStyle>
            <a:lvl1pPr>
              <a:defRPr/>
            </a:lvl1pPr>
          </a:lstStyle>
          <a:p>
            <a:pPr>
              <a:defRPr/>
            </a:pPr>
            <a:fld id="{28285703-9775-4595-AEF9-2C1B4BD76668}" type="slidenum">
              <a:rPr lang="ru-RU"/>
              <a:pPr>
                <a:defRPr/>
              </a:pPr>
              <a:t>‹#›</a:t>
            </a:fld>
            <a:endParaRPr lang="ru-RU" dirty="0"/>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67096252-19D5-43B5-825C-547561D6A04F}" type="datetime1">
              <a:rPr lang="ru-RU" smtClean="0"/>
              <a:t>22.04.2020</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8"/>
            <a:ext cx="3008313" cy="871537"/>
          </a:xfrm>
        </p:spPr>
        <p:txBody>
          <a:bodyPr anchor="b"/>
          <a:lstStyle>
            <a:lvl1pPr algn="l">
              <a:defRPr sz="18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4"/>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5"/>
            <a:ext cx="3008313" cy="3518297"/>
          </a:xfrm>
        </p:spPr>
        <p:txBody>
          <a:bodyPr/>
          <a:lstStyle>
            <a:lvl1pPr marL="0" indent="0">
              <a:buNone/>
              <a:defRPr sz="1300"/>
            </a:lvl1pPr>
            <a:lvl2pPr marL="408148" indent="0">
              <a:buNone/>
              <a:defRPr sz="1100"/>
            </a:lvl2pPr>
            <a:lvl3pPr marL="816296" indent="0">
              <a:buNone/>
              <a:defRPr sz="900"/>
            </a:lvl3pPr>
            <a:lvl4pPr marL="1224443" indent="0">
              <a:buNone/>
              <a:defRPr sz="800"/>
            </a:lvl4pPr>
            <a:lvl5pPr marL="1632591" indent="0">
              <a:buNone/>
              <a:defRPr sz="800"/>
            </a:lvl5pPr>
            <a:lvl6pPr marL="2040739" indent="0">
              <a:buNone/>
              <a:defRPr sz="800"/>
            </a:lvl6pPr>
            <a:lvl7pPr marL="2448887" indent="0">
              <a:buNone/>
              <a:defRPr sz="800"/>
            </a:lvl7pPr>
            <a:lvl8pPr marL="2857035" indent="0">
              <a:buNone/>
              <a:defRPr sz="800"/>
            </a:lvl8pPr>
            <a:lvl9pPr marL="3265183"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B156369F-28BC-4F55-BCDB-2E30249ED632}" type="datetime1">
              <a:rPr lang="ru-RU" smtClean="0"/>
              <a:t>22.04.2020</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rtlCol="0">
            <a:noAutofit/>
          </a:bodyPr>
          <a:lstStyle>
            <a:lvl1pPr marL="0" indent="0">
              <a:buNone/>
              <a:defRPr sz="2900"/>
            </a:lvl1pPr>
            <a:lvl2pPr marL="408148" indent="0">
              <a:buNone/>
              <a:defRPr sz="2500"/>
            </a:lvl2pPr>
            <a:lvl3pPr marL="816296" indent="0">
              <a:buNone/>
              <a:defRPr sz="2100"/>
            </a:lvl3pPr>
            <a:lvl4pPr marL="1224443" indent="0">
              <a:buNone/>
              <a:defRPr sz="1800"/>
            </a:lvl4pPr>
            <a:lvl5pPr marL="1632591" indent="0">
              <a:buNone/>
              <a:defRPr sz="1800"/>
            </a:lvl5pPr>
            <a:lvl6pPr marL="2040739" indent="0">
              <a:buNone/>
              <a:defRPr sz="1800"/>
            </a:lvl6pPr>
            <a:lvl7pPr marL="2448887" indent="0">
              <a:buNone/>
              <a:defRPr sz="1800"/>
            </a:lvl7pPr>
            <a:lvl8pPr marL="2857035" indent="0">
              <a:buNone/>
              <a:defRPr sz="1800"/>
            </a:lvl8pPr>
            <a:lvl9pPr marL="3265183" indent="0">
              <a:buNone/>
              <a:defRPr sz="18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4025503"/>
            <a:ext cx="5486400" cy="603647"/>
          </a:xfrm>
        </p:spPr>
        <p:txBody>
          <a:bodyPr/>
          <a:lstStyle>
            <a:lvl1pPr marL="0" indent="0">
              <a:buNone/>
              <a:defRPr sz="1300"/>
            </a:lvl1pPr>
            <a:lvl2pPr marL="408148" indent="0">
              <a:buNone/>
              <a:defRPr sz="1100"/>
            </a:lvl2pPr>
            <a:lvl3pPr marL="816296" indent="0">
              <a:buNone/>
              <a:defRPr sz="900"/>
            </a:lvl3pPr>
            <a:lvl4pPr marL="1224443" indent="0">
              <a:buNone/>
              <a:defRPr sz="800"/>
            </a:lvl4pPr>
            <a:lvl5pPr marL="1632591" indent="0">
              <a:buNone/>
              <a:defRPr sz="800"/>
            </a:lvl5pPr>
            <a:lvl6pPr marL="2040739" indent="0">
              <a:buNone/>
              <a:defRPr sz="800"/>
            </a:lvl6pPr>
            <a:lvl7pPr marL="2448887" indent="0">
              <a:buNone/>
              <a:defRPr sz="800"/>
            </a:lvl7pPr>
            <a:lvl8pPr marL="2857035" indent="0">
              <a:buNone/>
              <a:defRPr sz="800"/>
            </a:lvl8pPr>
            <a:lvl9pPr marL="3265183" indent="0">
              <a:buNone/>
              <a:defRPr sz="8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5E0CA6-9070-4EC9-857D-F59572CA97A8}" type="datetime1">
              <a:rPr lang="ru-RU" smtClean="0"/>
              <a:t>22.04.2020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E8C2218-1338-47F5-9EAF-254138C1F543}" type="slidenum">
              <a:rPr lang="ru-RU"/>
              <a:pPr>
                <a:defRPr/>
              </a:pPr>
              <a:t>‹#›</a:t>
            </a:fld>
            <a:endParaRPr lang="ru-RU" dirty="0"/>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6A156A-C64D-4AAA-B093-C74C049E63E6}" type="datetime1">
              <a:rPr lang="ru-RU" smtClean="0"/>
              <a:t>22.04.2020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CCC2566-FED4-45BC-9B85-3236A38F864A}" type="slidenum">
              <a:rPr lang="ru-RU"/>
              <a:pPr>
                <a:defRPr/>
              </a:pPr>
              <a:t>‹#›</a:t>
            </a:fld>
            <a:endParaRPr lang="ru-RU" dirty="0"/>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53350" y="227409"/>
            <a:ext cx="2405063" cy="4838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34988" y="227409"/>
            <a:ext cx="7065962" cy="4838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E2464F7-D921-45B5-B674-05071F6FA3E7}" type="datetime1">
              <a:rPr lang="ru-RU" smtClean="0"/>
              <a:t>22.04.2020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99055FE-ADB5-40B2-AB6F-CA506A1A7959}" type="slidenum">
              <a:rPr lang="ru-RU"/>
              <a:pPr>
                <a:defRPr/>
              </a:pPr>
              <a:t>‹#›</a:t>
            </a:fld>
            <a:endParaRPr lang="ru-RU" dirty="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2.png"/>
          <p:cNvPicPr>
            <a:picLocks noChangeAspect="1" noChangeArrowheads="1"/>
          </p:cNvPicPr>
          <p:nvPr userDrawn="1"/>
        </p:nvPicPr>
        <p:blipFill>
          <a:blip r:embed="rId2"/>
          <a:srcRect/>
          <a:stretch>
            <a:fillRect/>
          </a:stretch>
        </p:blipFill>
        <p:spPr bwMode="auto">
          <a:xfrm>
            <a:off x="0" y="0"/>
            <a:ext cx="9144000" cy="5141913"/>
          </a:xfrm>
          <a:prstGeom prst="rect">
            <a:avLst/>
          </a:prstGeom>
          <a:noFill/>
          <a:ln w="9525">
            <a:noFill/>
            <a:miter lim="800000"/>
            <a:headEnd/>
            <a:tailEnd/>
          </a:ln>
        </p:spPr>
      </p:pic>
      <p:sp>
        <p:nvSpPr>
          <p:cNvPr id="8" name="Заголовок 1"/>
          <p:cNvSpPr>
            <a:spLocks noGrp="1"/>
          </p:cNvSpPr>
          <p:nvPr>
            <p:ph type="ctrTitle"/>
          </p:nvPr>
        </p:nvSpPr>
        <p:spPr>
          <a:xfrm>
            <a:off x="2478466" y="935856"/>
            <a:ext cx="6102883" cy="3580110"/>
          </a:xfrm>
        </p:spPr>
        <p:txBody>
          <a:bodyPr anchor="t">
            <a:normAutofit/>
          </a:bodyPr>
          <a:lstStyle>
            <a:lvl1pPr algn="l">
              <a:lnSpc>
                <a:spcPts val="5400"/>
              </a:lnSpc>
              <a:defRPr sz="4700" b="1">
                <a:solidFill>
                  <a:srgbClr val="8D8C90"/>
                </a:solidFill>
                <a:latin typeface="+mj-lt"/>
              </a:defRPr>
            </a:lvl1pPr>
          </a:lstStyle>
          <a:p>
            <a:r>
              <a:rPr lang="en-US" dirty="0" smtClean="0"/>
              <a:t>Образец заголовка</a:t>
            </a:r>
            <a:endParaRPr lang="ru-RU" dirty="0"/>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TextBox 9"/>
          <p:cNvSpPr txBox="1"/>
          <p:nvPr userDrawn="1"/>
        </p:nvSpPr>
        <p:spPr>
          <a:xfrm>
            <a:off x="5926138" y="3844925"/>
            <a:ext cx="923925" cy="282575"/>
          </a:xfrm>
          <a:prstGeom prst="rect">
            <a:avLst/>
          </a:prstGeom>
          <a:noFill/>
        </p:spPr>
        <p:txBody>
          <a:bodyPr lIns="71561" tIns="35780" rIns="71561" bIns="35780"/>
          <a:lstStyle/>
          <a:p>
            <a:pPr defTabSz="816296" fontAlgn="auto">
              <a:spcBef>
                <a:spcPts val="0"/>
              </a:spcBef>
              <a:spcAft>
                <a:spcPts val="0"/>
              </a:spcAft>
              <a:defRPr/>
            </a:pPr>
            <a:endParaRPr lang="ru-RU" dirty="0">
              <a:solidFill>
                <a:prstClr val="black"/>
              </a:solidFill>
              <a:latin typeface="+mn-lt"/>
              <a:cs typeface="+mn-cs"/>
            </a:endParaRPr>
          </a:p>
        </p:txBody>
      </p:sp>
      <p:sp>
        <p:nvSpPr>
          <p:cNvPr id="3" name="Содержимое 2"/>
          <p:cNvSpPr>
            <a:spLocks noGrp="1"/>
          </p:cNvSpPr>
          <p:nvPr>
            <p:ph idx="1"/>
          </p:nvPr>
        </p:nvSpPr>
        <p:spPr>
          <a:xfrm>
            <a:off x="611188" y="1504951"/>
            <a:ext cx="7632700" cy="3206749"/>
          </a:xfrm>
        </p:spPr>
        <p:txBody>
          <a:bodyPr>
            <a:noAutofit/>
          </a:bodyPr>
          <a:lstStyle>
            <a:lvl1pPr marL="284505" indent="0">
              <a:buFontTx/>
              <a:buNone/>
              <a:defRPr b="1">
                <a:latin typeface="+mj-lt"/>
              </a:defRPr>
            </a:lvl1pPr>
            <a:lvl2pPr marL="282020" indent="2485">
              <a:defRPr>
                <a:latin typeface="+mj-lt"/>
              </a:defRPr>
            </a:lvl2pPr>
            <a:lvl3pPr marL="491981" indent="-203750">
              <a:tabLst/>
              <a:defRPr>
                <a:latin typeface="+mj-lt"/>
              </a:defRPr>
            </a:lvl3pPr>
            <a:lvl4pPr marL="0" indent="282020">
              <a:defRPr>
                <a:latin typeface="+mj-lt"/>
              </a:defRPr>
            </a:lvl4pPr>
            <a:lvl5pPr>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611189" y="558800"/>
            <a:ext cx="7548638" cy="946151"/>
          </a:xfrm>
        </p:spPr>
        <p:txBody>
          <a:bodyPr/>
          <a:lstStyle>
            <a:lvl1pPr marL="0" marR="0" indent="0" defTabSz="816296" rtl="0" eaLnBrk="1" fontAlgn="auto" latinLnBrk="0" hangingPunct="1">
              <a:lnSpc>
                <a:spcPct val="100000"/>
              </a:lnSpc>
              <a:spcBef>
                <a:spcPct val="0"/>
              </a:spcBef>
              <a:spcAft>
                <a:spcPts val="0"/>
              </a:spcAft>
              <a:tabLst/>
              <a:defRPr sz="4200"/>
            </a:lvl1pPr>
          </a:lstStyle>
          <a:p>
            <a:pPr lvl="0"/>
            <a:r>
              <a:rPr lang="en-US" noProof="0" dirty="0" smtClean="0"/>
              <a:t>Образец заголовка</a:t>
            </a:r>
            <a:endParaRPr lang="ru-RU" noProof="0" dirty="0" smtClean="0"/>
          </a:p>
        </p:txBody>
      </p:sp>
      <p:sp>
        <p:nvSpPr>
          <p:cNvPr id="5" name="Номер слайда 13"/>
          <p:cNvSpPr>
            <a:spLocks noGrp="1"/>
          </p:cNvSpPr>
          <p:nvPr>
            <p:ph type="sldNum" sz="quarter" idx="10"/>
          </p:nvPr>
        </p:nvSpPr>
        <p:spPr/>
        <p:txBody>
          <a:bodyPr/>
          <a:lstStyle>
            <a:lvl1pPr>
              <a:defRPr/>
            </a:lvl1pPr>
          </a:lstStyle>
          <a:p>
            <a:pPr>
              <a:defRPr/>
            </a:pPr>
            <a:fld id="{D6EDF64B-82FE-4946-BF13-DDDDA2BFC66A}" type="slidenum">
              <a:rPr lang="ru-RU"/>
              <a:pPr>
                <a:defRPr/>
              </a:pPr>
              <a:t>‹#›</a:t>
            </a:fld>
            <a:endParaRPr lang="ru-RU" dirty="0"/>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sp>
        <p:nvSpPr>
          <p:cNvPr id="4" name="TextBox 9"/>
          <p:cNvSpPr txBox="1"/>
          <p:nvPr userDrawn="1"/>
        </p:nvSpPr>
        <p:spPr>
          <a:xfrm>
            <a:off x="5926138" y="3844925"/>
            <a:ext cx="923925" cy="282575"/>
          </a:xfrm>
          <a:prstGeom prst="rect">
            <a:avLst/>
          </a:prstGeom>
          <a:noFill/>
        </p:spPr>
        <p:txBody>
          <a:bodyPr lIns="71561" tIns="35780" rIns="71561" bIns="35780"/>
          <a:lstStyle/>
          <a:p>
            <a:pPr defTabSz="816296" fontAlgn="auto">
              <a:spcBef>
                <a:spcPts val="0"/>
              </a:spcBef>
              <a:spcAft>
                <a:spcPts val="0"/>
              </a:spcAft>
              <a:defRPr/>
            </a:pPr>
            <a:endParaRPr lang="ru-RU" dirty="0">
              <a:solidFill>
                <a:prstClr val="black"/>
              </a:solidFill>
              <a:latin typeface="+mn-lt"/>
              <a:cs typeface="+mn-cs"/>
            </a:endParaRPr>
          </a:p>
        </p:txBody>
      </p:sp>
      <p:sp>
        <p:nvSpPr>
          <p:cNvPr id="3" name="Содержимое 2"/>
          <p:cNvSpPr>
            <a:spLocks noGrp="1"/>
          </p:cNvSpPr>
          <p:nvPr>
            <p:ph idx="1"/>
          </p:nvPr>
        </p:nvSpPr>
        <p:spPr>
          <a:xfrm>
            <a:off x="611188" y="1504951"/>
            <a:ext cx="7632700" cy="3206749"/>
          </a:xfrm>
        </p:spPr>
        <p:txBody>
          <a:bodyPr>
            <a:noAutofit/>
          </a:bodyPr>
          <a:lstStyle>
            <a:lvl1pPr marL="284505" indent="0">
              <a:buFontTx/>
              <a:buNone/>
              <a:defRPr b="1">
                <a:latin typeface="+mj-lt"/>
              </a:defRPr>
            </a:lvl1pPr>
            <a:lvl2pPr marL="282020" indent="2485">
              <a:defRPr>
                <a:latin typeface="+mj-lt"/>
              </a:defRPr>
            </a:lvl2pPr>
            <a:lvl3pPr marL="491981" indent="-203750">
              <a:tabLst/>
              <a:defRPr>
                <a:latin typeface="+mj-lt"/>
              </a:defRPr>
            </a:lvl3pPr>
            <a:lvl4pPr marL="0" indent="282020">
              <a:defRPr>
                <a:latin typeface="+mj-lt"/>
              </a:defRPr>
            </a:lvl4pPr>
            <a:lvl5pPr>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3" name="Заголовок 12"/>
          <p:cNvSpPr>
            <a:spLocks noGrp="1"/>
          </p:cNvSpPr>
          <p:nvPr>
            <p:ph type="title"/>
          </p:nvPr>
        </p:nvSpPr>
        <p:spPr>
          <a:xfrm>
            <a:off x="611188" y="558801"/>
            <a:ext cx="7632699" cy="946150"/>
          </a:xfrm>
        </p:spPr>
        <p:txBody>
          <a:bodyPr>
            <a:noAutofit/>
          </a:bodyPr>
          <a:lstStyle>
            <a:lvl1pPr marL="0" marR="0" indent="0" defTabSz="816296" rtl="0" eaLnBrk="1" fontAlgn="auto" latinLnBrk="0" hangingPunct="1">
              <a:lnSpc>
                <a:spcPct val="100000"/>
              </a:lnSpc>
              <a:spcBef>
                <a:spcPct val="0"/>
              </a:spcBef>
              <a:spcAft>
                <a:spcPts val="0"/>
              </a:spcAft>
              <a:tabLst/>
              <a:defRPr sz="4200"/>
            </a:lvl1pPr>
          </a:lstStyle>
          <a:p>
            <a:pPr lvl="0"/>
            <a:r>
              <a:rPr lang="en-US" noProof="0" dirty="0" smtClean="0"/>
              <a:t>Образец заголовка</a:t>
            </a:r>
            <a:endParaRPr lang="ru-RU" noProof="0" dirty="0" smtClean="0"/>
          </a:p>
        </p:txBody>
      </p:sp>
      <p:sp>
        <p:nvSpPr>
          <p:cNvPr id="5" name="Номер слайда 8"/>
          <p:cNvSpPr>
            <a:spLocks noGrp="1"/>
          </p:cNvSpPr>
          <p:nvPr>
            <p:ph type="sldNum" sz="quarter" idx="10"/>
          </p:nvPr>
        </p:nvSpPr>
        <p:spPr/>
        <p:txBody>
          <a:bodyPr/>
          <a:lstStyle>
            <a:lvl1pPr>
              <a:defRPr/>
            </a:lvl1pPr>
          </a:lstStyle>
          <a:p>
            <a:pPr>
              <a:defRPr/>
            </a:pPr>
            <a:fld id="{ED17EF63-9FBA-459C-A530-D9919359735B}" type="slidenum">
              <a:rPr lang="ru-RU"/>
              <a:pPr>
                <a:defRPr/>
              </a:pPr>
              <a:t>‹#›</a:t>
            </a:fld>
            <a:endParaRPr lang="ru-RU" dirty="0"/>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16.9-04.png"/>
          <p:cNvPicPr>
            <a:picLocks noChangeAspect="1" noChangeArrowheads="1"/>
          </p:cNvPicPr>
          <p:nvPr userDrawn="1"/>
        </p:nvPicPr>
        <p:blipFill>
          <a:blip r:embed="rId2"/>
          <a:srcRect/>
          <a:stretch>
            <a:fillRect/>
          </a:stretch>
        </p:blipFill>
        <p:spPr bwMode="auto">
          <a:xfrm>
            <a:off x="0" y="1588"/>
            <a:ext cx="9144000" cy="5141912"/>
          </a:xfrm>
          <a:prstGeom prst="rect">
            <a:avLst/>
          </a:prstGeom>
          <a:noFill/>
          <a:ln w="9525">
            <a:noFill/>
            <a:miter lim="800000"/>
            <a:headEnd/>
            <a:tailEnd/>
          </a:ln>
        </p:spPr>
      </p:pic>
      <p:sp>
        <p:nvSpPr>
          <p:cNvPr id="3" name="Содержимое 2"/>
          <p:cNvSpPr>
            <a:spLocks noGrp="1"/>
          </p:cNvSpPr>
          <p:nvPr>
            <p:ph idx="1"/>
          </p:nvPr>
        </p:nvSpPr>
        <p:spPr>
          <a:xfrm>
            <a:off x="611188" y="1504950"/>
            <a:ext cx="7632700" cy="3206749"/>
          </a:xfrm>
        </p:spPr>
        <p:txBody>
          <a:bodyPr>
            <a:noAutofit/>
          </a:bodyPr>
          <a:lstStyle>
            <a:lvl1pPr marL="284505" indent="0">
              <a:buFontTx/>
              <a:buNone/>
              <a:defRPr b="1">
                <a:latin typeface="+mj-lt"/>
              </a:defRPr>
            </a:lvl1pPr>
            <a:lvl2pPr marL="284505" indent="0">
              <a:defRPr>
                <a:latin typeface="+mj-lt"/>
              </a:defRPr>
            </a:lvl2pPr>
            <a:lvl3pPr marL="491981" indent="-203750">
              <a:defRPr>
                <a:latin typeface="+mj-lt"/>
              </a:defRPr>
            </a:lvl3pPr>
            <a:lvl4pPr marL="0" indent="282020">
              <a:defRPr>
                <a:latin typeface="+mj-lt"/>
              </a:defRPr>
            </a:lvl4pPr>
            <a:lvl5pPr marL="1123109"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611188" y="558801"/>
            <a:ext cx="7632699" cy="946150"/>
          </a:xfrm>
        </p:spPr>
        <p:txBody>
          <a:bodyPr>
            <a:noAutofit/>
          </a:bodyPr>
          <a:lstStyle>
            <a:lvl1pPr marL="0" marR="0" indent="0" defTabSz="816296" rtl="0" eaLnBrk="1" fontAlgn="auto" latinLnBrk="0" hangingPunct="1">
              <a:lnSpc>
                <a:spcPct val="100000"/>
              </a:lnSpc>
              <a:spcBef>
                <a:spcPct val="0"/>
              </a:spcBef>
              <a:spcAft>
                <a:spcPts val="0"/>
              </a:spcAft>
              <a:tabLst/>
              <a:defRPr sz="4200"/>
            </a:lvl1pPr>
          </a:lstStyle>
          <a:p>
            <a:pPr lvl="0"/>
            <a:r>
              <a:rPr lang="en-US" noProof="0" dirty="0" smtClean="0"/>
              <a:t>Образец заголовка</a:t>
            </a:r>
            <a:endParaRPr lang="ru-RU" noProof="0" dirty="0" smtClean="0"/>
          </a:p>
        </p:txBody>
      </p:sp>
      <p:sp>
        <p:nvSpPr>
          <p:cNvPr id="5" name="Номер слайда 6"/>
          <p:cNvSpPr>
            <a:spLocks noGrp="1"/>
          </p:cNvSpPr>
          <p:nvPr>
            <p:ph type="sldNum" sz="quarter" idx="10"/>
          </p:nvPr>
        </p:nvSpPr>
        <p:spPr/>
        <p:txBody>
          <a:bodyPr/>
          <a:lstStyle>
            <a:lvl1pPr>
              <a:defRPr/>
            </a:lvl1pPr>
          </a:lstStyle>
          <a:p>
            <a:pPr>
              <a:defRPr/>
            </a:pPr>
            <a:fld id="{4728FC9C-B39A-4DE3-8787-28BBD3414A59}" type="slidenum">
              <a:rPr lang="ru-RU"/>
              <a:pPr>
                <a:defRPr/>
              </a:pPr>
              <a:t>‹#›</a:t>
            </a:fld>
            <a:endParaRPr lang="ru-RU"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16.9-04.png"/>
          <p:cNvPicPr>
            <a:picLocks noChangeAspect="1" noChangeArrowheads="1"/>
          </p:cNvPicPr>
          <p:nvPr userDrawn="1"/>
        </p:nvPicPr>
        <p:blipFill>
          <a:blip r:embed="rId2"/>
          <a:srcRect/>
          <a:stretch>
            <a:fillRect/>
          </a:stretch>
        </p:blipFill>
        <p:spPr bwMode="auto">
          <a:xfrm>
            <a:off x="0" y="1588"/>
            <a:ext cx="9144000" cy="5141912"/>
          </a:xfrm>
          <a:prstGeom prst="rect">
            <a:avLst/>
          </a:prstGeom>
          <a:noFill/>
          <a:ln w="9525">
            <a:noFill/>
            <a:miter lim="800000"/>
            <a:headEnd/>
            <a:tailEnd/>
          </a:ln>
        </p:spPr>
      </p:pic>
      <p:sp>
        <p:nvSpPr>
          <p:cNvPr id="3" name="Содержимое 2"/>
          <p:cNvSpPr>
            <a:spLocks noGrp="1"/>
          </p:cNvSpPr>
          <p:nvPr>
            <p:ph idx="1"/>
          </p:nvPr>
        </p:nvSpPr>
        <p:spPr>
          <a:xfrm>
            <a:off x="611188" y="1504950"/>
            <a:ext cx="7632700" cy="3206749"/>
          </a:xfrm>
        </p:spPr>
        <p:txBody>
          <a:bodyPr>
            <a:noAutofit/>
          </a:bodyPr>
          <a:lstStyle>
            <a:lvl1pPr marL="284505" indent="0">
              <a:buFontTx/>
              <a:buNone/>
              <a:defRPr b="1">
                <a:latin typeface="+mj-lt"/>
              </a:defRPr>
            </a:lvl1pPr>
            <a:lvl2pPr marL="284505" indent="0">
              <a:defRPr>
                <a:latin typeface="+mj-lt"/>
              </a:defRPr>
            </a:lvl2pPr>
            <a:lvl3pPr marL="491981" indent="-203750">
              <a:defRPr>
                <a:latin typeface="+mj-lt"/>
              </a:defRPr>
            </a:lvl3pPr>
            <a:lvl4pPr marL="0" indent="282020">
              <a:defRPr>
                <a:latin typeface="+mj-lt"/>
              </a:defRPr>
            </a:lvl4pPr>
            <a:lvl5pPr marL="1123109" indent="0">
              <a:buNone/>
              <a:defRPr>
                <a:latin typeface="+mj-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10" name="Заголовок 9"/>
          <p:cNvSpPr>
            <a:spLocks noGrp="1"/>
          </p:cNvSpPr>
          <p:nvPr>
            <p:ph type="title"/>
          </p:nvPr>
        </p:nvSpPr>
        <p:spPr>
          <a:xfrm>
            <a:off x="611188" y="558801"/>
            <a:ext cx="7632699" cy="946150"/>
          </a:xfrm>
        </p:spPr>
        <p:txBody>
          <a:bodyPr>
            <a:noAutofit/>
          </a:bodyPr>
          <a:lstStyle>
            <a:lvl1pPr marL="0" marR="0" indent="0" defTabSz="816296" rtl="0" eaLnBrk="1" fontAlgn="auto" latinLnBrk="0" hangingPunct="1">
              <a:lnSpc>
                <a:spcPct val="100000"/>
              </a:lnSpc>
              <a:spcBef>
                <a:spcPct val="0"/>
              </a:spcBef>
              <a:spcAft>
                <a:spcPts val="0"/>
              </a:spcAft>
              <a:tabLst/>
              <a:defRPr sz="4200"/>
            </a:lvl1pPr>
          </a:lstStyle>
          <a:p>
            <a:pPr lvl="0"/>
            <a:r>
              <a:rPr lang="en-US" noProof="0" dirty="0" smtClean="0"/>
              <a:t>Образец заголовка</a:t>
            </a:r>
            <a:endParaRPr lang="ru-RU" noProof="0" dirty="0" smtClean="0"/>
          </a:p>
        </p:txBody>
      </p:sp>
      <p:sp>
        <p:nvSpPr>
          <p:cNvPr id="5" name="Номер слайда 6"/>
          <p:cNvSpPr>
            <a:spLocks noGrp="1"/>
          </p:cNvSpPr>
          <p:nvPr>
            <p:ph type="sldNum" sz="quarter" idx="10"/>
          </p:nvPr>
        </p:nvSpPr>
        <p:spPr/>
        <p:txBody>
          <a:bodyPr/>
          <a:lstStyle>
            <a:lvl1pPr>
              <a:defRPr/>
            </a:lvl1pPr>
          </a:lstStyle>
          <a:p>
            <a:pPr>
              <a:defRPr/>
            </a:pPr>
            <a:fld id="{F0DFA5C1-A7A9-4AC1-8606-0CD9D9E29358}" type="slidenum">
              <a:rPr lang="ru-RU"/>
              <a:pPr>
                <a:defRPr/>
              </a:pPr>
              <a:t>‹#›</a:t>
            </a:fld>
            <a:endParaRPr lang="ru-RU" dirty="0"/>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2" descr="Z:\Projects\Текущие\Проектная\FNS_2012\_БРЭНДБУК\out\PPT\3_1_present_16.9-02.png"/>
          <p:cNvPicPr>
            <a:picLocks noChangeAspect="1" noChangeArrowheads="1"/>
          </p:cNvPicPr>
          <p:nvPr userDrawn="1"/>
        </p:nvPicPr>
        <p:blipFill>
          <a:blip r:embed="rId2"/>
          <a:srcRect/>
          <a:stretch>
            <a:fillRect/>
          </a:stretch>
        </p:blipFill>
        <p:spPr bwMode="auto">
          <a:xfrm>
            <a:off x="0" y="0"/>
            <a:ext cx="9144000" cy="5141913"/>
          </a:xfrm>
          <a:prstGeom prst="rect">
            <a:avLst/>
          </a:prstGeom>
          <a:noFill/>
          <a:ln w="9525">
            <a:noFill/>
            <a:miter lim="800000"/>
            <a:headEnd/>
            <a:tailEnd/>
          </a:ln>
        </p:spPr>
      </p:pic>
      <p:sp>
        <p:nvSpPr>
          <p:cNvPr id="2" name="Заголовок 1"/>
          <p:cNvSpPr>
            <a:spLocks noGrp="1"/>
          </p:cNvSpPr>
          <p:nvPr>
            <p:ph type="title"/>
          </p:nvPr>
        </p:nvSpPr>
        <p:spPr>
          <a:xfrm>
            <a:off x="2507046" y="1478186"/>
            <a:ext cx="5736842" cy="1021556"/>
          </a:xfrm>
        </p:spPr>
        <p:txBody>
          <a:bodyPr anchor="t"/>
          <a:lstStyle>
            <a:lvl1pPr algn="l">
              <a:defRPr sz="3600" b="1" cap="all"/>
            </a:lvl1pPr>
          </a:lstStyle>
          <a:p>
            <a:r>
              <a:rPr lang="ru-RU" smtClean="0"/>
              <a:t>Образец заголовка</a:t>
            </a:r>
            <a:endParaRPr lang="ru-RU" dirty="0"/>
          </a:p>
        </p:txBody>
      </p:sp>
      <p:sp>
        <p:nvSpPr>
          <p:cNvPr id="3" name="Текст 2"/>
          <p:cNvSpPr>
            <a:spLocks noGrp="1"/>
          </p:cNvSpPr>
          <p:nvPr>
            <p:ph type="body" idx="1"/>
          </p:nvPr>
        </p:nvSpPr>
        <p:spPr>
          <a:xfrm>
            <a:off x="2507046" y="353046"/>
            <a:ext cx="5736842" cy="1125140"/>
          </a:xfrm>
        </p:spPr>
        <p:txBody>
          <a:bodyPr anchor="b"/>
          <a:lstStyle>
            <a:lvl1pPr marL="0" indent="0">
              <a:buNone/>
              <a:defRPr sz="1800">
                <a:solidFill>
                  <a:schemeClr val="tx1">
                    <a:tint val="75000"/>
                  </a:schemeClr>
                </a:solidFill>
              </a:defRPr>
            </a:lvl1pPr>
            <a:lvl2pPr marL="408148" indent="0">
              <a:buNone/>
              <a:defRPr sz="1600">
                <a:solidFill>
                  <a:schemeClr val="tx1">
                    <a:tint val="75000"/>
                  </a:schemeClr>
                </a:solidFill>
              </a:defRPr>
            </a:lvl2pPr>
            <a:lvl3pPr marL="816296" indent="0">
              <a:buNone/>
              <a:defRPr sz="1400">
                <a:solidFill>
                  <a:schemeClr val="tx1">
                    <a:tint val="75000"/>
                  </a:schemeClr>
                </a:solidFill>
              </a:defRPr>
            </a:lvl3pPr>
            <a:lvl4pPr marL="1224443" indent="0">
              <a:buNone/>
              <a:defRPr sz="1300">
                <a:solidFill>
                  <a:schemeClr val="tx1">
                    <a:tint val="75000"/>
                  </a:schemeClr>
                </a:solidFill>
              </a:defRPr>
            </a:lvl4pPr>
            <a:lvl5pPr marL="1632591" indent="0">
              <a:buNone/>
              <a:defRPr sz="1300">
                <a:solidFill>
                  <a:schemeClr val="tx1">
                    <a:tint val="75000"/>
                  </a:schemeClr>
                </a:solidFill>
              </a:defRPr>
            </a:lvl5pPr>
            <a:lvl6pPr marL="2040739" indent="0">
              <a:buNone/>
              <a:defRPr sz="1300">
                <a:solidFill>
                  <a:schemeClr val="tx1">
                    <a:tint val="75000"/>
                  </a:schemeClr>
                </a:solidFill>
              </a:defRPr>
            </a:lvl6pPr>
            <a:lvl7pPr marL="2448887" indent="0">
              <a:buNone/>
              <a:defRPr sz="1300">
                <a:solidFill>
                  <a:schemeClr val="tx1">
                    <a:tint val="75000"/>
                  </a:schemeClr>
                </a:solidFill>
              </a:defRPr>
            </a:lvl7pPr>
            <a:lvl8pPr marL="2857035" indent="0">
              <a:buNone/>
              <a:defRPr sz="1300">
                <a:solidFill>
                  <a:schemeClr val="tx1">
                    <a:tint val="75000"/>
                  </a:schemeClr>
                </a:solidFill>
              </a:defRPr>
            </a:lvl8pPr>
            <a:lvl9pPr marL="3265183" indent="0">
              <a:buNone/>
              <a:defRPr sz="1300">
                <a:solidFill>
                  <a:schemeClr val="tx1">
                    <a:tint val="75000"/>
                  </a:schemeClr>
                </a:solidFill>
              </a:defRPr>
            </a:lvl9pPr>
          </a:lstStyle>
          <a:p>
            <a:pPr lvl="0"/>
            <a:r>
              <a:rPr lang="ru-RU" smtClean="0"/>
              <a:t>Образец текста</a:t>
            </a: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9" y="558799"/>
            <a:ext cx="8075612" cy="946151"/>
          </a:xfrm>
        </p:spPr>
        <p:txBody>
          <a:bodyPr/>
          <a:lstStyle>
            <a:lvl1pPr algn="l">
              <a:defRPr/>
            </a:lvl1pPr>
          </a:lstStyle>
          <a:p>
            <a:r>
              <a:rPr lang="ru-RU" smtClean="0"/>
              <a:t>Образец заголовка</a:t>
            </a:r>
            <a:endParaRPr lang="ru-RU" dirty="0"/>
          </a:p>
        </p:txBody>
      </p:sp>
      <p:sp>
        <p:nvSpPr>
          <p:cNvPr id="3" name="Содержимое 2"/>
          <p:cNvSpPr>
            <a:spLocks noGrp="1"/>
          </p:cNvSpPr>
          <p:nvPr>
            <p:ph sz="half" idx="1"/>
          </p:nvPr>
        </p:nvSpPr>
        <p:spPr>
          <a:xfrm>
            <a:off x="611188" y="1504950"/>
            <a:ext cx="3647576" cy="320675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572000" y="1504950"/>
            <a:ext cx="3671888" cy="3206750"/>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Номер слайда 8"/>
          <p:cNvSpPr>
            <a:spLocks noGrp="1"/>
          </p:cNvSpPr>
          <p:nvPr>
            <p:ph type="sldNum" sz="quarter" idx="10"/>
          </p:nvPr>
        </p:nvSpPr>
        <p:spPr/>
        <p:txBody>
          <a:bodyPr/>
          <a:lstStyle>
            <a:lvl1pPr>
              <a:defRPr/>
            </a:lvl1pPr>
          </a:lstStyle>
          <a:p>
            <a:pPr>
              <a:defRPr/>
            </a:pPr>
            <a:fld id="{E611CD6B-0D25-4A4E-B3B2-4D8D9B6C7CD9}" type="slidenum">
              <a:rPr lang="ru-RU"/>
              <a:pPr>
                <a:defRPr/>
              </a:pPr>
              <a:t>‹#›</a:t>
            </a:fld>
            <a:endParaRPr lang="ru-RU" dirty="0"/>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1"/>
          </a:xfrm>
        </p:spPr>
        <p:txBody>
          <a:bodyPr anchor="b"/>
          <a:lstStyle>
            <a:lvl1pPr marL="0" indent="0">
              <a:buNone/>
              <a:defRPr sz="2100" b="1"/>
            </a:lvl1pPr>
            <a:lvl2pPr marL="408148" indent="0">
              <a:buNone/>
              <a:defRPr sz="1800" b="1"/>
            </a:lvl2pPr>
            <a:lvl3pPr marL="816296" indent="0">
              <a:buNone/>
              <a:defRPr sz="1600" b="1"/>
            </a:lvl3pPr>
            <a:lvl4pPr marL="1224443" indent="0">
              <a:buNone/>
              <a:defRPr sz="1400" b="1"/>
            </a:lvl4pPr>
            <a:lvl5pPr marL="1632591" indent="0">
              <a:buNone/>
              <a:defRPr sz="1400" b="1"/>
            </a:lvl5pPr>
            <a:lvl6pPr marL="2040739" indent="0">
              <a:buNone/>
              <a:defRPr sz="1400" b="1"/>
            </a:lvl6pPr>
            <a:lvl7pPr marL="2448887" indent="0">
              <a:buNone/>
              <a:defRPr sz="1400" b="1"/>
            </a:lvl7pPr>
            <a:lvl8pPr marL="2857035" indent="0">
              <a:buNone/>
              <a:defRPr sz="1400" b="1"/>
            </a:lvl8pPr>
            <a:lvl9pPr marL="3265183" indent="0">
              <a:buNone/>
              <a:defRPr sz="14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1"/>
          </a:xfrm>
        </p:spPr>
        <p:txBody>
          <a:bodyPr anchor="b"/>
          <a:lstStyle>
            <a:lvl1pPr marL="0" indent="0">
              <a:buNone/>
              <a:defRPr sz="2100" b="1"/>
            </a:lvl1pPr>
            <a:lvl2pPr marL="408148" indent="0">
              <a:buNone/>
              <a:defRPr sz="1800" b="1"/>
            </a:lvl2pPr>
            <a:lvl3pPr marL="816296" indent="0">
              <a:buNone/>
              <a:defRPr sz="1600" b="1"/>
            </a:lvl3pPr>
            <a:lvl4pPr marL="1224443" indent="0">
              <a:buNone/>
              <a:defRPr sz="1400" b="1"/>
            </a:lvl4pPr>
            <a:lvl5pPr marL="1632591" indent="0">
              <a:buNone/>
              <a:defRPr sz="1400" b="1"/>
            </a:lvl5pPr>
            <a:lvl6pPr marL="2040739" indent="0">
              <a:buNone/>
              <a:defRPr sz="1400" b="1"/>
            </a:lvl6pPr>
            <a:lvl7pPr marL="2448887" indent="0">
              <a:buNone/>
              <a:defRPr sz="1400" b="1"/>
            </a:lvl7pPr>
            <a:lvl8pPr marL="2857035" indent="0">
              <a:buNone/>
              <a:defRPr sz="1400" b="1"/>
            </a:lvl8pPr>
            <a:lvl9pPr marL="3265183" indent="0">
              <a:buNone/>
              <a:defRPr sz="14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pPr>
              <a:defRPr/>
            </a:pPr>
            <a:fld id="{F0DAC034-4C2B-4370-A453-975A6027567C}" type="datetime1">
              <a:rPr lang="ru-RU" smtClean="0"/>
              <a:t>22.04.2020</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Z:\Projects\Текущие\Проектная\FNS_2012\_БРЭНДБУК\out\PPT\3_1_present_16.9-03.png"/>
          <p:cNvPicPr>
            <a:picLocks noChangeAspect="1" noChangeArrowheads="1"/>
          </p:cNvPicPr>
          <p:nvPr/>
        </p:nvPicPr>
        <p:blipFill>
          <a:blip r:embed="rId17"/>
          <a:srcRect/>
          <a:stretch>
            <a:fillRect/>
          </a:stretch>
        </p:blipFill>
        <p:spPr bwMode="auto">
          <a:xfrm>
            <a:off x="0" y="1588"/>
            <a:ext cx="9144000" cy="5141912"/>
          </a:xfrm>
          <a:prstGeom prst="rect">
            <a:avLst/>
          </a:prstGeom>
          <a:noFill/>
          <a:ln w="9525">
            <a:noFill/>
            <a:miter lim="800000"/>
            <a:headEnd/>
            <a:tailEnd/>
          </a:ln>
        </p:spPr>
      </p:pic>
      <p:sp>
        <p:nvSpPr>
          <p:cNvPr id="1027" name="Заголовок 1"/>
          <p:cNvSpPr>
            <a:spLocks noGrp="1"/>
          </p:cNvSpPr>
          <p:nvPr>
            <p:ph type="title"/>
          </p:nvPr>
        </p:nvSpPr>
        <p:spPr bwMode="auto">
          <a:xfrm>
            <a:off x="611188" y="558800"/>
            <a:ext cx="7632700" cy="925513"/>
          </a:xfrm>
          <a:prstGeom prst="rect">
            <a:avLst/>
          </a:prstGeom>
          <a:noFill/>
          <a:ln w="9525">
            <a:noFill/>
            <a:miter lim="800000"/>
            <a:headEnd/>
            <a:tailEnd/>
          </a:ln>
        </p:spPr>
        <p:txBody>
          <a:bodyPr vert="horz" wrap="square" lIns="81630" tIns="40815" rIns="81630" bIns="40815"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611188" y="1492250"/>
            <a:ext cx="7632700" cy="3219450"/>
          </a:xfrm>
          <a:prstGeom prst="rect">
            <a:avLst/>
          </a:prstGeom>
          <a:noFill/>
          <a:ln w="9525">
            <a:noFill/>
            <a:miter lim="800000"/>
            <a:headEnd/>
            <a:tailEnd/>
          </a:ln>
        </p:spPr>
        <p:txBody>
          <a:bodyPr vert="horz" wrap="square" lIns="81630" tIns="40815" rIns="81630" bIns="4081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4767263"/>
            <a:ext cx="2133600" cy="274637"/>
          </a:xfrm>
          <a:prstGeom prst="rect">
            <a:avLst/>
          </a:prstGeom>
        </p:spPr>
        <p:txBody>
          <a:bodyPr vert="horz" lIns="81630" tIns="40815" rIns="81630" bIns="40815" rtlCol="0" anchor="ctr"/>
          <a:lstStyle>
            <a:lvl1pPr algn="l" defTabSz="816296" fontAlgn="auto">
              <a:spcBef>
                <a:spcPts val="0"/>
              </a:spcBef>
              <a:spcAft>
                <a:spcPts val="0"/>
              </a:spcAft>
              <a:defRPr sz="1100" smtClean="0">
                <a:solidFill>
                  <a:prstClr val="black">
                    <a:tint val="75000"/>
                  </a:prstClr>
                </a:solidFill>
                <a:latin typeface="+mn-lt"/>
                <a:cs typeface="+mn-cs"/>
              </a:defRPr>
            </a:lvl1pPr>
          </a:lstStyle>
          <a:p>
            <a:pPr>
              <a:defRPr/>
            </a:pPr>
            <a:fld id="{37BD0A41-7E9B-495E-AF78-234E485CACC4}" type="datetime1">
              <a:rPr lang="ru-RU" smtClean="0"/>
              <a:t>22.04.2020</a:t>
            </a:fld>
            <a:endParaRPr lang="ru-RU"/>
          </a:p>
        </p:txBody>
      </p:sp>
      <p:sp>
        <p:nvSpPr>
          <p:cNvPr id="5" name="Нижний колонтитул 4"/>
          <p:cNvSpPr>
            <a:spLocks noGrp="1"/>
          </p:cNvSpPr>
          <p:nvPr>
            <p:ph type="ftr" sz="quarter" idx="3"/>
          </p:nvPr>
        </p:nvSpPr>
        <p:spPr>
          <a:xfrm>
            <a:off x="3124200" y="4767263"/>
            <a:ext cx="2895600" cy="274637"/>
          </a:xfrm>
          <a:prstGeom prst="rect">
            <a:avLst/>
          </a:prstGeom>
        </p:spPr>
        <p:txBody>
          <a:bodyPr vert="horz" lIns="81630" tIns="40815" rIns="81630" bIns="40815" rtlCol="0" anchor="ctr"/>
          <a:lstStyle>
            <a:lvl1pPr algn="ctr" defTabSz="816296" fontAlgn="auto">
              <a:spcBef>
                <a:spcPts val="0"/>
              </a:spcBef>
              <a:spcAft>
                <a:spcPts val="0"/>
              </a:spcAft>
              <a:defRPr sz="11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8402638" y="4398963"/>
            <a:ext cx="504825" cy="512762"/>
          </a:xfrm>
          <a:prstGeom prst="rect">
            <a:avLst/>
          </a:prstGeom>
        </p:spPr>
        <p:txBody>
          <a:bodyPr vert="horz" lIns="81630" tIns="40815" rIns="81630" bIns="40815" rtlCol="0" anchor="ctr"/>
          <a:lstStyle>
            <a:lvl1pPr algn="ctr" defTabSz="816296" fontAlgn="auto">
              <a:lnSpc>
                <a:spcPts val="1878"/>
              </a:lnSpc>
              <a:spcBef>
                <a:spcPts val="0"/>
              </a:spcBef>
              <a:spcAft>
                <a:spcPts val="0"/>
              </a:spcAft>
              <a:defRPr sz="2100" smtClean="0">
                <a:solidFill>
                  <a:prstClr val="white"/>
                </a:solidFill>
                <a:latin typeface="+mn-lt"/>
                <a:cs typeface="+mn-cs"/>
              </a:defRPr>
            </a:lvl1pPr>
          </a:lstStyle>
          <a:p>
            <a:pPr>
              <a:defRPr/>
            </a:pPr>
            <a:fld id="{F78BDC71-3D03-4014-81A5-E398C6499BE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82" r:id="rId13"/>
    <p:sldLayoutId id="2147483781" r:id="rId14"/>
    <p:sldLayoutId id="2147483780" r:id="rId15"/>
  </p:sldLayoutIdLst>
  <p:transition spd="slow"/>
  <p:hf sldNum="0" hdr="0" ftr="0"/>
  <p:txStyles>
    <p:titleStyle>
      <a:lvl1pPr algn="l" defTabSz="815975" rtl="0" fontAlgn="base">
        <a:spcBef>
          <a:spcPct val="0"/>
        </a:spcBef>
        <a:spcAft>
          <a:spcPct val="0"/>
        </a:spcAft>
        <a:defRPr sz="3800" b="1" kern="1200">
          <a:solidFill>
            <a:srgbClr val="005AA9"/>
          </a:solidFill>
          <a:latin typeface="+mj-lt"/>
          <a:ea typeface="+mj-ea"/>
          <a:cs typeface="+mj-cs"/>
        </a:defRPr>
      </a:lvl1pPr>
      <a:lvl2pPr algn="l" defTabSz="815975" rtl="0" fontAlgn="base">
        <a:spcBef>
          <a:spcPct val="0"/>
        </a:spcBef>
        <a:spcAft>
          <a:spcPct val="0"/>
        </a:spcAft>
        <a:defRPr sz="3800" b="1">
          <a:solidFill>
            <a:srgbClr val="005AA9"/>
          </a:solidFill>
          <a:latin typeface="Calibri" pitchFamily="34" charset="0"/>
        </a:defRPr>
      </a:lvl2pPr>
      <a:lvl3pPr algn="l" defTabSz="815975" rtl="0" fontAlgn="base">
        <a:spcBef>
          <a:spcPct val="0"/>
        </a:spcBef>
        <a:spcAft>
          <a:spcPct val="0"/>
        </a:spcAft>
        <a:defRPr sz="3800" b="1">
          <a:solidFill>
            <a:srgbClr val="005AA9"/>
          </a:solidFill>
          <a:latin typeface="Calibri" pitchFamily="34" charset="0"/>
        </a:defRPr>
      </a:lvl3pPr>
      <a:lvl4pPr algn="l" defTabSz="815975" rtl="0" fontAlgn="base">
        <a:spcBef>
          <a:spcPct val="0"/>
        </a:spcBef>
        <a:spcAft>
          <a:spcPct val="0"/>
        </a:spcAft>
        <a:defRPr sz="3800" b="1">
          <a:solidFill>
            <a:srgbClr val="005AA9"/>
          </a:solidFill>
          <a:latin typeface="Calibri" pitchFamily="34" charset="0"/>
        </a:defRPr>
      </a:lvl4pPr>
      <a:lvl5pPr algn="l" defTabSz="815975" rtl="0" fontAlgn="base">
        <a:spcBef>
          <a:spcPct val="0"/>
        </a:spcBef>
        <a:spcAft>
          <a:spcPct val="0"/>
        </a:spcAft>
        <a:defRPr sz="3800" b="1">
          <a:solidFill>
            <a:srgbClr val="005AA9"/>
          </a:solidFill>
          <a:latin typeface="Calibri" pitchFamily="34" charset="0"/>
        </a:defRPr>
      </a:lvl5pPr>
      <a:lvl6pPr marL="457200" algn="l" defTabSz="815975" rtl="0" fontAlgn="base">
        <a:spcBef>
          <a:spcPct val="0"/>
        </a:spcBef>
        <a:spcAft>
          <a:spcPct val="0"/>
        </a:spcAft>
        <a:defRPr sz="3800" b="1">
          <a:solidFill>
            <a:srgbClr val="005AA9"/>
          </a:solidFill>
          <a:latin typeface="Calibri" pitchFamily="34" charset="0"/>
        </a:defRPr>
      </a:lvl6pPr>
      <a:lvl7pPr marL="914400" algn="l" defTabSz="815975" rtl="0" fontAlgn="base">
        <a:spcBef>
          <a:spcPct val="0"/>
        </a:spcBef>
        <a:spcAft>
          <a:spcPct val="0"/>
        </a:spcAft>
        <a:defRPr sz="3800" b="1">
          <a:solidFill>
            <a:srgbClr val="005AA9"/>
          </a:solidFill>
          <a:latin typeface="Calibri" pitchFamily="34" charset="0"/>
        </a:defRPr>
      </a:lvl7pPr>
      <a:lvl8pPr marL="1371600" algn="l" defTabSz="815975" rtl="0" fontAlgn="base">
        <a:spcBef>
          <a:spcPct val="0"/>
        </a:spcBef>
        <a:spcAft>
          <a:spcPct val="0"/>
        </a:spcAft>
        <a:defRPr sz="3800" b="1">
          <a:solidFill>
            <a:srgbClr val="005AA9"/>
          </a:solidFill>
          <a:latin typeface="Calibri" pitchFamily="34" charset="0"/>
        </a:defRPr>
      </a:lvl8pPr>
      <a:lvl9pPr marL="1828800" algn="l" defTabSz="815975" rtl="0" fontAlgn="base">
        <a:spcBef>
          <a:spcPct val="0"/>
        </a:spcBef>
        <a:spcAft>
          <a:spcPct val="0"/>
        </a:spcAft>
        <a:defRPr sz="3800" b="1">
          <a:solidFill>
            <a:srgbClr val="005AA9"/>
          </a:solidFill>
          <a:latin typeface="Calibri" pitchFamily="34" charset="0"/>
        </a:defRPr>
      </a:lvl9pPr>
    </p:titleStyle>
    <p:bodyStyle>
      <a:lvl1pPr marL="284163" algn="l" defTabSz="815975" rtl="0" fontAlgn="base">
        <a:spcBef>
          <a:spcPct val="20000"/>
        </a:spcBef>
        <a:spcAft>
          <a:spcPct val="0"/>
        </a:spcAft>
        <a:buFont typeface="+mj-lt"/>
        <a:defRPr sz="2400" kern="1200">
          <a:solidFill>
            <a:srgbClr val="005AA9"/>
          </a:solidFill>
          <a:latin typeface="+mj-lt"/>
          <a:ea typeface="+mn-ea"/>
          <a:cs typeface="+mn-cs"/>
        </a:defRPr>
      </a:lvl1pPr>
      <a:lvl2pPr marL="284163" algn="l" defTabSz="815975" rtl="0" fontAlgn="base">
        <a:spcBef>
          <a:spcPct val="20000"/>
        </a:spcBef>
        <a:spcAft>
          <a:spcPct val="0"/>
        </a:spcAft>
        <a:buFont typeface="Arial" charset="0"/>
        <a:defRPr sz="2000" kern="1200">
          <a:solidFill>
            <a:srgbClr val="504F53"/>
          </a:solidFill>
          <a:latin typeface="+mj-lt"/>
          <a:ea typeface="+mn-ea"/>
          <a:cs typeface="+mn-cs"/>
        </a:defRPr>
      </a:lvl2pPr>
      <a:lvl3pPr marL="557213" indent="-203200" algn="l" defTabSz="815975" rtl="0" fontAlgn="base">
        <a:spcBef>
          <a:spcPct val="20000"/>
        </a:spcBef>
        <a:spcAft>
          <a:spcPct val="0"/>
        </a:spcAft>
        <a:buFont typeface="Arial" charset="0"/>
        <a:buChar char="•"/>
        <a:defRPr sz="2000" kern="1200">
          <a:solidFill>
            <a:srgbClr val="504F53"/>
          </a:solidFill>
          <a:latin typeface="+mj-lt"/>
          <a:ea typeface="+mn-ea"/>
          <a:cs typeface="+mn-cs"/>
        </a:defRPr>
      </a:lvl3pPr>
      <a:lvl4pPr indent="280988" algn="just" defTabSz="815975" rtl="0" fontAlgn="base">
        <a:lnSpc>
          <a:spcPts val="1900"/>
        </a:lnSpc>
        <a:spcBef>
          <a:spcPts val="400"/>
        </a:spcBef>
        <a:spcAft>
          <a:spcPct val="0"/>
        </a:spcAft>
        <a:buFont typeface="Arial" charset="0"/>
        <a:defRPr sz="1600" kern="1200">
          <a:solidFill>
            <a:srgbClr val="504F53"/>
          </a:solidFill>
          <a:latin typeface="+mj-lt"/>
          <a:ea typeface="+mn-ea"/>
          <a:cs typeface="+mn-cs"/>
        </a:defRPr>
      </a:lvl4pPr>
      <a:lvl5pPr marL="1122363" algn="l" defTabSz="815975" rtl="0" fontAlgn="base">
        <a:lnSpc>
          <a:spcPts val="1800"/>
        </a:lnSpc>
        <a:spcBef>
          <a:spcPts val="400"/>
        </a:spcBef>
        <a:spcAft>
          <a:spcPct val="0"/>
        </a:spcAft>
        <a:buFont typeface="Arial" charset="0"/>
        <a:defRPr sz="1400" kern="1200">
          <a:solidFill>
            <a:srgbClr val="8D8C90"/>
          </a:solidFill>
          <a:latin typeface="+mj-lt"/>
          <a:ea typeface="+mn-ea"/>
          <a:cs typeface="+mn-cs"/>
        </a:defRPr>
      </a:lvl5pPr>
      <a:lvl6pPr marL="2244813" indent="-204074" algn="l" defTabSz="816296"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61" indent="-204074" algn="l" defTabSz="816296"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109" indent="-204074" algn="l" defTabSz="816296"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256" indent="-204074" algn="l" defTabSz="816296"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ru-RU"/>
      </a:defPPr>
      <a:lvl1pPr marL="0" algn="l" defTabSz="816296" rtl="0" eaLnBrk="1" latinLnBrk="0" hangingPunct="1">
        <a:defRPr sz="1600" kern="1200">
          <a:solidFill>
            <a:schemeClr val="tx1"/>
          </a:solidFill>
          <a:latin typeface="+mn-lt"/>
          <a:ea typeface="+mn-ea"/>
          <a:cs typeface="+mn-cs"/>
        </a:defRPr>
      </a:lvl1pPr>
      <a:lvl2pPr marL="408148" algn="l" defTabSz="816296" rtl="0" eaLnBrk="1" latinLnBrk="0" hangingPunct="1">
        <a:defRPr sz="1600" kern="1200">
          <a:solidFill>
            <a:schemeClr val="tx1"/>
          </a:solidFill>
          <a:latin typeface="+mn-lt"/>
          <a:ea typeface="+mn-ea"/>
          <a:cs typeface="+mn-cs"/>
        </a:defRPr>
      </a:lvl2pPr>
      <a:lvl3pPr marL="816296" algn="l" defTabSz="816296" rtl="0" eaLnBrk="1" latinLnBrk="0" hangingPunct="1">
        <a:defRPr sz="1600" kern="1200">
          <a:solidFill>
            <a:schemeClr val="tx1"/>
          </a:solidFill>
          <a:latin typeface="+mn-lt"/>
          <a:ea typeface="+mn-ea"/>
          <a:cs typeface="+mn-cs"/>
        </a:defRPr>
      </a:lvl3pPr>
      <a:lvl4pPr marL="1224443" algn="l" defTabSz="816296" rtl="0" eaLnBrk="1" latinLnBrk="0" hangingPunct="1">
        <a:defRPr sz="1600" kern="1200">
          <a:solidFill>
            <a:schemeClr val="tx1"/>
          </a:solidFill>
          <a:latin typeface="+mn-lt"/>
          <a:ea typeface="+mn-ea"/>
          <a:cs typeface="+mn-cs"/>
        </a:defRPr>
      </a:lvl4pPr>
      <a:lvl5pPr marL="1632591" algn="l" defTabSz="816296" rtl="0" eaLnBrk="1" latinLnBrk="0" hangingPunct="1">
        <a:defRPr sz="1600" kern="1200">
          <a:solidFill>
            <a:schemeClr val="tx1"/>
          </a:solidFill>
          <a:latin typeface="+mn-lt"/>
          <a:ea typeface="+mn-ea"/>
          <a:cs typeface="+mn-cs"/>
        </a:defRPr>
      </a:lvl5pPr>
      <a:lvl6pPr marL="2040739" algn="l" defTabSz="816296" rtl="0" eaLnBrk="1" latinLnBrk="0" hangingPunct="1">
        <a:defRPr sz="1600" kern="1200">
          <a:solidFill>
            <a:schemeClr val="tx1"/>
          </a:solidFill>
          <a:latin typeface="+mn-lt"/>
          <a:ea typeface="+mn-ea"/>
          <a:cs typeface="+mn-cs"/>
        </a:defRPr>
      </a:lvl6pPr>
      <a:lvl7pPr marL="2448887" algn="l" defTabSz="816296" rtl="0" eaLnBrk="1" latinLnBrk="0" hangingPunct="1">
        <a:defRPr sz="1600" kern="1200">
          <a:solidFill>
            <a:schemeClr val="tx1"/>
          </a:solidFill>
          <a:latin typeface="+mn-lt"/>
          <a:ea typeface="+mn-ea"/>
          <a:cs typeface="+mn-cs"/>
        </a:defRPr>
      </a:lvl7pPr>
      <a:lvl8pPr marL="2857035" algn="l" defTabSz="816296" rtl="0" eaLnBrk="1" latinLnBrk="0" hangingPunct="1">
        <a:defRPr sz="1600" kern="1200">
          <a:solidFill>
            <a:schemeClr val="tx1"/>
          </a:solidFill>
          <a:latin typeface="+mn-lt"/>
          <a:ea typeface="+mn-ea"/>
          <a:cs typeface="+mn-cs"/>
        </a:defRPr>
      </a:lvl8pPr>
      <a:lvl9pPr marL="3265183" algn="l" defTabSz="81629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627534"/>
            <a:ext cx="8247384" cy="1728192"/>
          </a:xfrm>
        </p:spPr>
        <p:txBody>
          <a:bodyPr>
            <a:normAutofit fontScale="90000"/>
          </a:bodyPr>
          <a:lstStyle/>
          <a:p>
            <a:pPr algn="ctr"/>
            <a:r>
              <a:rPr lang="ru-RU" sz="3600" cap="all" dirty="0">
                <a:solidFill>
                  <a:srgbClr val="376092"/>
                </a:solidFill>
                <a:latin typeface="Arial Narrow" panose="020B0606020202030204" pitchFamily="34" charset="0"/>
                <a:cs typeface="Times New Roman" panose="02020603050405020304" pitchFamily="18" charset="0"/>
              </a:rPr>
              <a:t/>
            </a:r>
            <a:br>
              <a:rPr lang="ru-RU" sz="3600" cap="all" dirty="0">
                <a:solidFill>
                  <a:srgbClr val="376092"/>
                </a:solidFill>
                <a:latin typeface="Arial Narrow" panose="020B0606020202030204" pitchFamily="34" charset="0"/>
                <a:cs typeface="Times New Roman" panose="02020603050405020304" pitchFamily="18" charset="0"/>
              </a:rPr>
            </a:br>
            <a:r>
              <a:rPr lang="ru-RU" sz="3600" cap="all" dirty="0" smtClean="0">
                <a:solidFill>
                  <a:srgbClr val="376092"/>
                </a:solidFill>
                <a:latin typeface="Arial Narrow" panose="020B0606020202030204" pitchFamily="34" charset="0"/>
                <a:cs typeface="Times New Roman" panose="02020603050405020304" pitchFamily="18" charset="0"/>
              </a:rPr>
              <a:t/>
            </a:r>
            <a:br>
              <a:rPr lang="ru-RU" sz="3600" cap="all" dirty="0" smtClean="0">
                <a:solidFill>
                  <a:srgbClr val="376092"/>
                </a:solidFill>
                <a:latin typeface="Arial Narrow" panose="020B0606020202030204" pitchFamily="34" charset="0"/>
                <a:cs typeface="Times New Roman" panose="02020603050405020304" pitchFamily="18" charset="0"/>
              </a:rPr>
            </a:br>
            <a:r>
              <a:rPr lang="ru-RU" sz="3600" cap="all" dirty="0">
                <a:solidFill>
                  <a:srgbClr val="376092"/>
                </a:solidFill>
                <a:latin typeface="Arial Narrow" panose="020B0606020202030204" pitchFamily="34" charset="0"/>
                <a:cs typeface="Times New Roman" panose="02020603050405020304" pitchFamily="18" charset="0"/>
              </a:rPr>
              <a:t/>
            </a:r>
            <a:br>
              <a:rPr lang="ru-RU" sz="3600" cap="all" dirty="0">
                <a:solidFill>
                  <a:srgbClr val="376092"/>
                </a:solidFill>
                <a:latin typeface="Arial Narrow" panose="020B0606020202030204" pitchFamily="34" charset="0"/>
                <a:cs typeface="Times New Roman" panose="02020603050405020304" pitchFamily="18" charset="0"/>
              </a:rPr>
            </a:br>
            <a:r>
              <a:rPr lang="ru-RU" sz="3600" cap="all" dirty="0" smtClean="0">
                <a:solidFill>
                  <a:srgbClr val="376092"/>
                </a:solidFill>
                <a:latin typeface="Arial Narrow" panose="020B0606020202030204" pitchFamily="34" charset="0"/>
                <a:cs typeface="Times New Roman" panose="02020603050405020304" pitchFamily="18" charset="0"/>
              </a:rPr>
              <a:t/>
            </a:r>
            <a:br>
              <a:rPr lang="ru-RU" sz="3600" cap="all" dirty="0" smtClean="0">
                <a:solidFill>
                  <a:srgbClr val="376092"/>
                </a:solidFill>
                <a:latin typeface="Arial Narrow" panose="020B0606020202030204" pitchFamily="34" charset="0"/>
                <a:cs typeface="Times New Roman" panose="02020603050405020304" pitchFamily="18" charset="0"/>
              </a:rPr>
            </a:br>
            <a:r>
              <a:rPr lang="ru-RU" sz="3100" cap="all" dirty="0" smtClean="0">
                <a:solidFill>
                  <a:srgbClr val="376092"/>
                </a:solidFill>
                <a:latin typeface="Arial Narrow" panose="020B0606020202030204" pitchFamily="34" charset="0"/>
                <a:cs typeface="Times New Roman" panose="02020603050405020304" pitchFamily="18" charset="0"/>
              </a:rPr>
              <a:t>МЕРЫ </a:t>
            </a:r>
            <a:r>
              <a:rPr lang="ru-RU" sz="3100" cap="all" dirty="0">
                <a:solidFill>
                  <a:srgbClr val="376092"/>
                </a:solidFill>
                <a:latin typeface="Arial Narrow" panose="020B0606020202030204" pitchFamily="34" charset="0"/>
                <a:cs typeface="Times New Roman" panose="02020603050405020304" pitchFamily="18" charset="0"/>
              </a:rPr>
              <a:t>ПОДДЕРЖКИ ДЛЯ ОРГАНИЗАЦИЙ И ИП </a:t>
            </a:r>
            <a:r>
              <a:rPr lang="ru-RU" sz="3100" cap="all" dirty="0" smtClean="0">
                <a:solidFill>
                  <a:srgbClr val="376092"/>
                </a:solidFill>
                <a:latin typeface="Arial Narrow" panose="020B0606020202030204" pitchFamily="34" charset="0"/>
                <a:cs typeface="Times New Roman" panose="02020603050405020304" pitchFamily="18" charset="0"/>
              </a:rPr>
              <a:t> в соответствии с Постановлением Правительства РФ от 02.04.2020 № 409  «О МЕРАХ </a:t>
            </a:r>
            <a:r>
              <a:rPr lang="ru-RU" sz="3100" cap="all" dirty="0">
                <a:solidFill>
                  <a:srgbClr val="376092"/>
                </a:solidFill>
                <a:latin typeface="Arial Narrow" panose="020B0606020202030204" pitchFamily="34" charset="0"/>
                <a:cs typeface="Times New Roman" panose="02020603050405020304" pitchFamily="18" charset="0"/>
              </a:rPr>
              <a:t>ПО ОБЕСПЕЧЕНИЮ УСТОЙЧИВОГО РАЗВИТИЯ </a:t>
            </a:r>
            <a:r>
              <a:rPr lang="ru-RU" sz="3100" cap="all" dirty="0" smtClean="0">
                <a:solidFill>
                  <a:srgbClr val="376092"/>
                </a:solidFill>
                <a:latin typeface="Arial Narrow" panose="020B0606020202030204" pitchFamily="34" charset="0"/>
                <a:cs typeface="Times New Roman" panose="02020603050405020304" pitchFamily="18" charset="0"/>
              </a:rPr>
              <a:t>ЭКОНОМИКИ»</a:t>
            </a:r>
            <a:r>
              <a:rPr lang="ru-RU" sz="3600" cap="all" dirty="0">
                <a:solidFill>
                  <a:srgbClr val="376092"/>
                </a:solidFill>
                <a:latin typeface="Arial Narrow" panose="020B0606020202030204" pitchFamily="34" charset="0"/>
                <a:cs typeface="Times New Roman" panose="02020603050405020304" pitchFamily="18" charset="0"/>
              </a:rPr>
              <a:t/>
            </a:r>
            <a:br>
              <a:rPr lang="ru-RU" sz="3600" cap="all" dirty="0">
                <a:solidFill>
                  <a:srgbClr val="376092"/>
                </a:solidFill>
                <a:latin typeface="Arial Narrow" panose="020B0606020202030204" pitchFamily="34" charset="0"/>
                <a:cs typeface="Times New Roman" panose="02020603050405020304" pitchFamily="18" charset="0"/>
              </a:rPr>
            </a:br>
            <a:r>
              <a:rPr lang="ru-RU" sz="4000" cap="all" dirty="0">
                <a:solidFill>
                  <a:srgbClr val="376092"/>
                </a:solidFill>
                <a:latin typeface="Arial Narrow" panose="020B0606020202030204" pitchFamily="34" charset="0"/>
                <a:cs typeface="Times New Roman" panose="02020603050405020304" pitchFamily="18" charset="0"/>
              </a:rPr>
              <a:t> </a:t>
            </a:r>
            <a:br>
              <a:rPr lang="ru-RU" sz="4000" cap="all" dirty="0">
                <a:solidFill>
                  <a:srgbClr val="376092"/>
                </a:solidFill>
                <a:latin typeface="Arial Narrow" panose="020B0606020202030204" pitchFamily="34" charset="0"/>
                <a:cs typeface="Times New Roman" panose="02020603050405020304" pitchFamily="18" charset="0"/>
              </a:rPr>
            </a:br>
            <a:r>
              <a:rPr lang="ru-RU" sz="4000" cap="all" dirty="0" smtClean="0">
                <a:solidFill>
                  <a:srgbClr val="376092"/>
                </a:solidFill>
                <a:latin typeface="Arial Narrow" panose="020B0606020202030204" pitchFamily="34" charset="0"/>
                <a:cs typeface="Times New Roman" panose="02020603050405020304" pitchFamily="18" charset="0"/>
              </a:rPr>
              <a:t/>
            </a:r>
            <a:br>
              <a:rPr lang="ru-RU" sz="4000" cap="all" dirty="0" smtClean="0">
                <a:solidFill>
                  <a:srgbClr val="376092"/>
                </a:solidFill>
                <a:latin typeface="Arial Narrow" panose="020B0606020202030204" pitchFamily="34" charset="0"/>
                <a:cs typeface="Times New Roman" panose="02020603050405020304" pitchFamily="18" charset="0"/>
              </a:rPr>
            </a:br>
            <a:endParaRPr lang="ru-RU" sz="4000" cap="all" dirty="0">
              <a:solidFill>
                <a:srgbClr val="376092"/>
              </a:solidFill>
              <a:latin typeface="Arial Narrow" panose="020B0606020202030204" pitchFamily="34" charset="0"/>
              <a:cs typeface="Times New Roman" panose="02020603050405020304" pitchFamily="18" charset="0"/>
            </a:endParaRPr>
          </a:p>
        </p:txBody>
      </p:sp>
      <p:sp>
        <p:nvSpPr>
          <p:cNvPr id="197" name="Прямоугольник 196"/>
          <p:cNvSpPr/>
          <p:nvPr/>
        </p:nvSpPr>
        <p:spPr>
          <a:xfrm>
            <a:off x="1008739" y="3003798"/>
            <a:ext cx="7128792" cy="1569660"/>
          </a:xfrm>
          <a:prstGeom prst="rect">
            <a:avLst/>
          </a:prstGeom>
        </p:spPr>
        <p:txBody>
          <a:bodyPr wrap="square">
            <a:spAutoFit/>
          </a:bodyPr>
          <a:lstStyle/>
          <a:p>
            <a:pPr algn="ctr">
              <a:defRPr/>
            </a:pPr>
            <a:r>
              <a:rPr lang="ru-RU" altLang="ru-RU" sz="1738" dirty="0">
                <a:solidFill>
                  <a:schemeClr val="accent1">
                    <a:lumMod val="75000"/>
                  </a:schemeClr>
                </a:solidFill>
                <a:latin typeface="Arial Narrow" panose="020B0606020202030204" pitchFamily="34" charset="0"/>
              </a:rPr>
              <a:t> </a:t>
            </a:r>
            <a:r>
              <a:rPr lang="ru-RU" altLang="ru-RU" sz="3200" dirty="0" smtClean="0">
                <a:solidFill>
                  <a:schemeClr val="accent1">
                    <a:lumMod val="75000"/>
                  </a:schemeClr>
                </a:solidFill>
                <a:latin typeface="Arial Narrow" pitchFamily="34" charset="0"/>
              </a:rPr>
              <a:t>Заместитель руководителя УФНС России по Самарской области</a:t>
            </a:r>
          </a:p>
          <a:p>
            <a:pPr algn="ctr">
              <a:defRPr/>
            </a:pPr>
            <a:r>
              <a:rPr lang="ru-RU" altLang="ru-RU" sz="3200" dirty="0" smtClean="0">
                <a:solidFill>
                  <a:schemeClr val="accent1">
                    <a:lumMod val="75000"/>
                  </a:schemeClr>
                </a:solidFill>
                <a:latin typeface="Arial Narrow" pitchFamily="34" charset="0"/>
              </a:rPr>
              <a:t> Г.А. </a:t>
            </a:r>
            <a:r>
              <a:rPr lang="ru-RU" altLang="ru-RU" sz="3200" dirty="0" err="1" smtClean="0">
                <a:solidFill>
                  <a:schemeClr val="accent1">
                    <a:lumMod val="75000"/>
                  </a:schemeClr>
                </a:solidFill>
                <a:latin typeface="Arial Narrow" pitchFamily="34" charset="0"/>
              </a:rPr>
              <a:t>Рушковский</a:t>
            </a:r>
            <a:endParaRPr lang="ru-RU" altLang="ru-RU" sz="3200" dirty="0">
              <a:solidFill>
                <a:schemeClr val="accent1">
                  <a:lumMod val="75000"/>
                </a:schemeClr>
              </a:solidFill>
              <a:latin typeface="Arial Narrow" panose="020B0606020202030204" pitchFamily="34" charset="0"/>
            </a:endParaRPr>
          </a:p>
        </p:txBody>
      </p:sp>
      <p:sp>
        <p:nvSpPr>
          <p:cNvPr id="4" name="Номер слайда 3"/>
          <p:cNvSpPr>
            <a:spLocks noGrp="1"/>
          </p:cNvSpPr>
          <p:nvPr>
            <p:ph type="sldNum" sz="quarter" idx="10"/>
          </p:nvPr>
        </p:nvSpPr>
        <p:spPr bwMode="auto">
          <a:xfrm>
            <a:off x="8324081" y="4531216"/>
            <a:ext cx="620370" cy="4740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20876">
              <a:defRPr sz="1600">
                <a:solidFill>
                  <a:schemeClr val="tx1"/>
                </a:solidFill>
                <a:latin typeface="Arial" pitchFamily="34" charset="0"/>
                <a:cs typeface="Arial" pitchFamily="34" charset="0"/>
              </a:defRPr>
            </a:lvl1pPr>
            <a:lvl2pPr marL="576689" indent="-221807" defTabSz="720876">
              <a:defRPr sz="1600">
                <a:solidFill>
                  <a:schemeClr val="tx1"/>
                </a:solidFill>
                <a:latin typeface="Arial" pitchFamily="34" charset="0"/>
                <a:cs typeface="Arial" pitchFamily="34" charset="0"/>
              </a:defRPr>
            </a:lvl2pPr>
            <a:lvl3pPr marL="887227" indent="-177431" defTabSz="720876">
              <a:defRPr sz="1600">
                <a:solidFill>
                  <a:schemeClr val="tx1"/>
                </a:solidFill>
                <a:latin typeface="Arial" pitchFamily="34" charset="0"/>
                <a:cs typeface="Arial" pitchFamily="34" charset="0"/>
              </a:defRPr>
            </a:lvl3pPr>
            <a:lvl4pPr marL="1242110" indent="-177431" defTabSz="720876">
              <a:defRPr sz="1600">
                <a:solidFill>
                  <a:schemeClr val="tx1"/>
                </a:solidFill>
                <a:latin typeface="Arial" pitchFamily="34" charset="0"/>
                <a:cs typeface="Arial" pitchFamily="34" charset="0"/>
              </a:defRPr>
            </a:lvl4pPr>
            <a:lvl5pPr marL="1596992" indent="-177431" defTabSz="720876">
              <a:defRPr sz="1600">
                <a:solidFill>
                  <a:schemeClr val="tx1"/>
                </a:solidFill>
                <a:latin typeface="Arial" pitchFamily="34" charset="0"/>
                <a:cs typeface="Arial" pitchFamily="34" charset="0"/>
              </a:defRPr>
            </a:lvl5pPr>
            <a:lvl6pPr marL="1951880" indent="-177431" defTabSz="720876" eaLnBrk="0" fontAlgn="base" hangingPunct="0">
              <a:spcBef>
                <a:spcPct val="0"/>
              </a:spcBef>
              <a:spcAft>
                <a:spcPct val="0"/>
              </a:spcAft>
              <a:defRPr sz="1600">
                <a:solidFill>
                  <a:schemeClr val="tx1"/>
                </a:solidFill>
                <a:latin typeface="Arial" pitchFamily="34" charset="0"/>
                <a:cs typeface="Arial" pitchFamily="34" charset="0"/>
              </a:defRPr>
            </a:lvl6pPr>
            <a:lvl7pPr marL="2306768" indent="-177431" defTabSz="720876" eaLnBrk="0" fontAlgn="base" hangingPunct="0">
              <a:spcBef>
                <a:spcPct val="0"/>
              </a:spcBef>
              <a:spcAft>
                <a:spcPct val="0"/>
              </a:spcAft>
              <a:defRPr sz="1600">
                <a:solidFill>
                  <a:schemeClr val="tx1"/>
                </a:solidFill>
                <a:latin typeface="Arial" pitchFamily="34" charset="0"/>
                <a:cs typeface="Arial" pitchFamily="34" charset="0"/>
              </a:defRPr>
            </a:lvl7pPr>
            <a:lvl8pPr marL="2661653" indent="-177431" defTabSz="720876" eaLnBrk="0" fontAlgn="base" hangingPunct="0">
              <a:spcBef>
                <a:spcPct val="0"/>
              </a:spcBef>
              <a:spcAft>
                <a:spcPct val="0"/>
              </a:spcAft>
              <a:defRPr sz="1600">
                <a:solidFill>
                  <a:schemeClr val="tx1"/>
                </a:solidFill>
                <a:latin typeface="Arial" pitchFamily="34" charset="0"/>
                <a:cs typeface="Arial" pitchFamily="34" charset="0"/>
              </a:defRPr>
            </a:lvl8pPr>
            <a:lvl9pPr marL="3016541" indent="-177431" defTabSz="720876" eaLnBrk="0" fontAlgn="base" hangingPunct="0">
              <a:spcBef>
                <a:spcPct val="0"/>
              </a:spcBef>
              <a:spcAft>
                <a:spcPct val="0"/>
              </a:spcAft>
              <a:defRPr sz="1600">
                <a:solidFill>
                  <a:schemeClr val="tx1"/>
                </a:solidFill>
                <a:latin typeface="Arial" pitchFamily="34" charset="0"/>
                <a:cs typeface="Arial" pitchFamily="34" charset="0"/>
              </a:defRPr>
            </a:lvl9pPr>
          </a:lstStyle>
          <a:p>
            <a:pPr>
              <a:lnSpc>
                <a:spcPts val="2143"/>
              </a:lnSpc>
            </a:pPr>
            <a:fld id="{5933D623-A4CB-467D-9B82-D6E9458C0A84}" type="slidenum">
              <a:rPr lang="ru-RU" altLang="ru-RU" sz="2400">
                <a:solidFill>
                  <a:srgbClr val="FFFFFF"/>
                </a:solidFill>
                <a:latin typeface="Calibri" pitchFamily="34" charset="0"/>
              </a:rPr>
              <a:pPr>
                <a:lnSpc>
                  <a:spcPts val="2143"/>
                </a:lnSpc>
              </a:pPr>
              <a:t>1</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3331292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71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0" y="4531216"/>
            <a:ext cx="712415"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10</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15533703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0" y="4531216"/>
            <a:ext cx="712415"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11</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65263295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9542"/>
            <a:ext cx="48101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323528" y="1060923"/>
            <a:ext cx="8496944" cy="1815882"/>
          </a:xfrm>
          <a:prstGeom prst="rect">
            <a:avLst/>
          </a:prstGeom>
        </p:spPr>
        <p:txBody>
          <a:bodyPr wrap="square">
            <a:spAutoFit/>
          </a:bodyPr>
          <a:lstStyle/>
          <a:p>
            <a:r>
              <a:rPr lang="ru-RU" dirty="0"/>
              <a:t>Отчетность, которая должна быть сдана с марта по май 2020 года</a:t>
            </a:r>
            <a:r>
              <a:rPr lang="ru-RU" dirty="0" smtClean="0"/>
              <a:t>:</a:t>
            </a:r>
            <a:endParaRPr lang="ru-RU" dirty="0"/>
          </a:p>
          <a:p>
            <a:r>
              <a:rPr lang="ru-RU" dirty="0" smtClean="0"/>
              <a:t>- все </a:t>
            </a:r>
            <a:r>
              <a:rPr lang="ru-RU" dirty="0"/>
              <a:t>налоговые декларации и расчеты по авансовым платежам (кроме НДС и расчетов по страховым взносам),</a:t>
            </a:r>
          </a:p>
          <a:p>
            <a:r>
              <a:rPr lang="ru-RU" dirty="0" smtClean="0"/>
              <a:t>- расчеты </a:t>
            </a:r>
            <a:r>
              <a:rPr lang="ru-RU" dirty="0"/>
              <a:t>сумм НДФЛ (форма 6-НДФЛ),</a:t>
            </a:r>
          </a:p>
          <a:p>
            <a:r>
              <a:rPr lang="ru-RU" dirty="0" smtClean="0"/>
              <a:t>- налоговые </a:t>
            </a:r>
            <a:r>
              <a:rPr lang="ru-RU" dirty="0"/>
              <a:t>расчеты о суммах выплаченных иностранным организациям доходов и удержанных налогов,</a:t>
            </a:r>
          </a:p>
          <a:p>
            <a:endParaRPr lang="ru-RU" dirty="0"/>
          </a:p>
        </p:txBody>
      </p:sp>
      <p:sp>
        <p:nvSpPr>
          <p:cNvPr id="7" name="Прямоугольник 6"/>
          <p:cNvSpPr/>
          <p:nvPr/>
        </p:nvSpPr>
        <p:spPr>
          <a:xfrm>
            <a:off x="1296493" y="288980"/>
            <a:ext cx="5904656" cy="338554"/>
          </a:xfrm>
          <a:prstGeom prst="rect">
            <a:avLst/>
          </a:prstGeom>
        </p:spPr>
        <p:txBody>
          <a:bodyPr wrap="square">
            <a:spAutoFit/>
          </a:bodyPr>
          <a:lstStyle/>
          <a:p>
            <a:pPr algn="ctr"/>
            <a:r>
              <a:rPr lang="ru-RU" u="sng" dirty="0" smtClean="0">
                <a:solidFill>
                  <a:srgbClr val="002060"/>
                </a:solidFill>
              </a:rPr>
              <a:t>Продлены </a:t>
            </a:r>
            <a:r>
              <a:rPr lang="ru-RU" u="sng" dirty="0">
                <a:solidFill>
                  <a:srgbClr val="002060"/>
                </a:solidFill>
              </a:rPr>
              <a:t>сроки сдачи отчетности</a:t>
            </a:r>
          </a:p>
        </p:txBody>
      </p:sp>
      <p:sp>
        <p:nvSpPr>
          <p:cNvPr id="3" name="Прямоугольник 2"/>
          <p:cNvSpPr/>
          <p:nvPr/>
        </p:nvSpPr>
        <p:spPr>
          <a:xfrm>
            <a:off x="395536" y="2870799"/>
            <a:ext cx="7992888" cy="1077218"/>
          </a:xfrm>
          <a:prstGeom prst="rect">
            <a:avLst/>
          </a:prstGeom>
        </p:spPr>
        <p:txBody>
          <a:bodyPr wrap="square">
            <a:spAutoFit/>
          </a:bodyPr>
          <a:lstStyle/>
          <a:p>
            <a:r>
              <a:rPr lang="ru-RU" dirty="0" smtClean="0"/>
              <a:t>- Финансовая информация, предоставляемая организациями финансового рынка (ОФР) о клиентах-иностранных налогоплательщиках за 2019 отчетный год и предыдущие отчетные годы</a:t>
            </a:r>
            <a:br>
              <a:rPr lang="ru-RU" dirty="0" smtClean="0"/>
            </a:br>
            <a:endParaRPr lang="ru-RU" dirty="0"/>
          </a:p>
        </p:txBody>
      </p:sp>
      <p:sp>
        <p:nvSpPr>
          <p:cNvPr id="4" name="Прямоугольник 3"/>
          <p:cNvSpPr/>
          <p:nvPr/>
        </p:nvSpPr>
        <p:spPr>
          <a:xfrm>
            <a:off x="514598" y="3795886"/>
            <a:ext cx="7801818" cy="338554"/>
          </a:xfrm>
          <a:prstGeom prst="rect">
            <a:avLst/>
          </a:prstGeom>
        </p:spPr>
        <p:txBody>
          <a:bodyPr wrap="square">
            <a:spAutoFit/>
          </a:bodyPr>
          <a:lstStyle/>
          <a:p>
            <a:r>
              <a:rPr lang="ru-RU" dirty="0" smtClean="0"/>
              <a:t>- Заявления </a:t>
            </a:r>
            <a:r>
              <a:rPr lang="ru-RU" dirty="0"/>
              <a:t>о проведении налогового мониторинга за 2021 год</a:t>
            </a:r>
          </a:p>
        </p:txBody>
      </p:sp>
      <p:sp>
        <p:nvSpPr>
          <p:cNvPr id="8"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12</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225154733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6" name="Прямоугольник 5"/>
          <p:cNvSpPr/>
          <p:nvPr/>
        </p:nvSpPr>
        <p:spPr>
          <a:xfrm>
            <a:off x="467544" y="1275606"/>
            <a:ext cx="6408712" cy="830997"/>
          </a:xfrm>
          <a:prstGeom prst="rect">
            <a:avLst/>
          </a:prstGeom>
        </p:spPr>
        <p:txBody>
          <a:bodyPr wrap="square">
            <a:spAutoFit/>
          </a:bodyPr>
          <a:lstStyle/>
          <a:p>
            <a:r>
              <a:rPr lang="ru-RU" dirty="0" smtClean="0"/>
              <a:t> до </a:t>
            </a:r>
            <a:r>
              <a:rPr lang="ru-RU" dirty="0"/>
              <a:t>15 мая </a:t>
            </a:r>
            <a:r>
              <a:rPr lang="ru-RU" dirty="0" smtClean="0"/>
              <a:t>2020:</a:t>
            </a:r>
          </a:p>
          <a:p>
            <a:r>
              <a:rPr lang="ru-RU" dirty="0" smtClean="0"/>
              <a:t>- Налоговые </a:t>
            </a:r>
            <a:r>
              <a:rPr lang="ru-RU" dirty="0"/>
              <a:t>декларации по НДС за 1 квартал 2020 </a:t>
            </a:r>
            <a:r>
              <a:rPr lang="ru-RU" dirty="0" smtClean="0"/>
              <a:t>года</a:t>
            </a:r>
          </a:p>
          <a:p>
            <a:r>
              <a:rPr lang="ru-RU" dirty="0" smtClean="0"/>
              <a:t>- Расчеты </a:t>
            </a:r>
            <a:r>
              <a:rPr lang="ru-RU" dirty="0"/>
              <a:t>по страховым взносам за 1 квартал 2020 года</a:t>
            </a:r>
          </a:p>
        </p:txBody>
      </p:sp>
      <p:sp>
        <p:nvSpPr>
          <p:cNvPr id="4"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13</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23437249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3" name="Прямоугольник 2"/>
          <p:cNvSpPr/>
          <p:nvPr/>
        </p:nvSpPr>
        <p:spPr>
          <a:xfrm>
            <a:off x="539552" y="915566"/>
            <a:ext cx="8208912" cy="1815882"/>
          </a:xfrm>
          <a:prstGeom prst="rect">
            <a:avLst/>
          </a:prstGeom>
        </p:spPr>
        <p:txBody>
          <a:bodyPr wrap="square">
            <a:spAutoFit/>
          </a:bodyPr>
          <a:lstStyle/>
          <a:p>
            <a:r>
              <a:rPr lang="ru-RU" dirty="0"/>
              <a:t>Документы или информация по требованию, полученному с 1 марта до 31 мая 2020 года</a:t>
            </a:r>
          </a:p>
          <a:p>
            <a:endParaRPr lang="ru-RU" dirty="0"/>
          </a:p>
          <a:p>
            <a:r>
              <a:rPr lang="ru-RU" dirty="0"/>
              <a:t>по требованиям по НДС — срок продлен на 10 рабочих дней</a:t>
            </a:r>
          </a:p>
          <a:p>
            <a:endParaRPr lang="ru-RU" dirty="0"/>
          </a:p>
          <a:p>
            <a:endParaRPr lang="ru-RU" dirty="0"/>
          </a:p>
          <a:p>
            <a:r>
              <a:rPr lang="ru-RU" dirty="0"/>
              <a:t>по другим требованиям — срок продлен на 20 рабочих дней</a:t>
            </a:r>
          </a:p>
        </p:txBody>
      </p:sp>
      <p:sp>
        <p:nvSpPr>
          <p:cNvPr id="4"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14</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279365273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0" y="4531216"/>
            <a:ext cx="712415"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15</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295438881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0" y="4531216"/>
            <a:ext cx="784423"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16</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418019003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07" y="161924"/>
            <a:ext cx="8236334" cy="484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460432" y="4531216"/>
            <a:ext cx="484018"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17</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412033316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71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0" y="4531216"/>
            <a:ext cx="712415"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18</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293332861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174682"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1" y="4531216"/>
            <a:ext cx="640408"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19</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427107159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339501"/>
            <a:ext cx="8280920" cy="4524315"/>
          </a:xfrm>
          <a:prstGeom prst="rect">
            <a:avLst/>
          </a:prstGeom>
        </p:spPr>
        <p:txBody>
          <a:bodyPr wrap="square">
            <a:spAutoFit/>
          </a:bodyPr>
          <a:lstStyle/>
          <a:p>
            <a:r>
              <a:rPr lang="ru-RU" dirty="0" smtClean="0">
                <a:solidFill>
                  <a:srgbClr val="C00000"/>
                </a:solidFill>
              </a:rPr>
              <a:t>1</a:t>
            </a:r>
            <a:r>
              <a:rPr lang="ru-RU" dirty="0">
                <a:solidFill>
                  <a:srgbClr val="C00000"/>
                </a:solidFill>
              </a:rPr>
              <a:t>. Приостановлены проверки</a:t>
            </a:r>
          </a:p>
          <a:p>
            <a:r>
              <a:rPr lang="ru-RU" dirty="0">
                <a:solidFill>
                  <a:srgbClr val="7030A0"/>
                </a:solidFill>
              </a:rPr>
              <a:t>Для всех налогоплательщиков приостанавливается до 31 мая включительно:</a:t>
            </a:r>
          </a:p>
          <a:p>
            <a:r>
              <a:rPr lang="ru-RU" dirty="0" smtClean="0">
                <a:solidFill>
                  <a:srgbClr val="7030A0"/>
                </a:solidFill>
              </a:rPr>
              <a:t>- не </a:t>
            </a:r>
            <a:r>
              <a:rPr lang="ru-RU" dirty="0">
                <a:solidFill>
                  <a:srgbClr val="7030A0"/>
                </a:solidFill>
              </a:rPr>
              <a:t>будет решений о проведении выездных и повторных выездных налоговых проверок;</a:t>
            </a:r>
          </a:p>
          <a:p>
            <a:r>
              <a:rPr lang="ru-RU" dirty="0" smtClean="0">
                <a:solidFill>
                  <a:srgbClr val="7030A0"/>
                </a:solidFill>
              </a:rPr>
              <a:t>- приостановлены </a:t>
            </a:r>
            <a:r>
              <a:rPr lang="ru-RU" dirty="0">
                <a:solidFill>
                  <a:srgbClr val="7030A0"/>
                </a:solidFill>
              </a:rPr>
              <a:t>уже назначенные выездные и повторные выездные налоговые проверки;</a:t>
            </a:r>
          </a:p>
          <a:p>
            <a:r>
              <a:rPr lang="ru-RU" dirty="0" smtClean="0">
                <a:solidFill>
                  <a:srgbClr val="7030A0"/>
                </a:solidFill>
              </a:rPr>
              <a:t>- приостанавливается </a:t>
            </a:r>
            <a:r>
              <a:rPr lang="ru-RU" dirty="0">
                <a:solidFill>
                  <a:srgbClr val="7030A0"/>
                </a:solidFill>
              </a:rPr>
              <a:t>проверка расчета и уплаты налогов по сделкам между взаимозависимыми лицами;</a:t>
            </a:r>
          </a:p>
          <a:p>
            <a:r>
              <a:rPr lang="ru-RU" dirty="0" smtClean="0">
                <a:solidFill>
                  <a:srgbClr val="7030A0"/>
                </a:solidFill>
              </a:rPr>
              <a:t>- не </a:t>
            </a:r>
            <a:r>
              <a:rPr lang="ru-RU" dirty="0">
                <a:solidFill>
                  <a:srgbClr val="7030A0"/>
                </a:solidFill>
              </a:rPr>
              <a:t>проводятся или приостанавливаются проверки соблюдения валютного законодательства - кроме случаев, когда нарушения уже выявлены и если срок давности для привлечения к административной ответственности — до 01.06.2020.</a:t>
            </a:r>
          </a:p>
          <a:p>
            <a:r>
              <a:rPr lang="ru-RU" dirty="0" smtClean="0">
                <a:solidFill>
                  <a:srgbClr val="7030A0"/>
                </a:solidFill>
              </a:rPr>
              <a:t>- не </a:t>
            </a:r>
            <a:r>
              <a:rPr lang="ru-RU" dirty="0">
                <a:solidFill>
                  <a:srgbClr val="7030A0"/>
                </a:solidFill>
              </a:rPr>
              <a:t>составляются акты и решения налоговых органов в рамках выездных (повторных выездных) налоговых проверок;</a:t>
            </a:r>
          </a:p>
          <a:p>
            <a:r>
              <a:rPr lang="ru-RU" dirty="0">
                <a:solidFill>
                  <a:srgbClr val="7030A0"/>
                </a:solidFill>
              </a:rPr>
              <a:t>приостанавливается срок рассмотрения возражений на акты налоговых проверок.</a:t>
            </a:r>
          </a:p>
          <a:p>
            <a:r>
              <a:rPr lang="ru-RU" dirty="0">
                <a:solidFill>
                  <a:srgbClr val="7030A0"/>
                </a:solidFill>
              </a:rPr>
              <a:t>Если налогоплательщик не представит документы или сведения по запросу налоговой инспекции, его не оштрафуют по статье 126 НК РФ. Эта мера действует для тех случаев, когда срок представления документов пришелся на период с 1 марта по 31 мая 2020 года.</a:t>
            </a:r>
          </a:p>
        </p:txBody>
      </p:sp>
      <p:sp>
        <p:nvSpPr>
          <p:cNvPr id="4"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2</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57475969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174682"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20</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05118404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174682"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21</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247100003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3" name="Прямоугольник 2"/>
          <p:cNvSpPr/>
          <p:nvPr/>
        </p:nvSpPr>
        <p:spPr>
          <a:xfrm>
            <a:off x="323528" y="339502"/>
            <a:ext cx="8496944" cy="338554"/>
          </a:xfrm>
          <a:prstGeom prst="rect">
            <a:avLst/>
          </a:prstGeom>
        </p:spPr>
        <p:txBody>
          <a:bodyPr wrap="square">
            <a:spAutoFit/>
          </a:bodyPr>
          <a:lstStyle/>
          <a:p>
            <a:pPr algn="ctr"/>
            <a:r>
              <a:rPr lang="ru-RU" b="1" dirty="0">
                <a:solidFill>
                  <a:srgbClr val="002060"/>
                </a:solidFill>
              </a:rPr>
              <a:t>ДОПОЛНИТЕЛЬНЫЕ ОСНОВАНИЯ ОТСРОЧКИ (РАССРОЧКИ)</a:t>
            </a:r>
          </a:p>
        </p:txBody>
      </p:sp>
      <p:sp>
        <p:nvSpPr>
          <p:cNvPr id="4" name="Прямоугольник 3"/>
          <p:cNvSpPr/>
          <p:nvPr/>
        </p:nvSpPr>
        <p:spPr>
          <a:xfrm>
            <a:off x="323528" y="678056"/>
            <a:ext cx="8496944" cy="4031873"/>
          </a:xfrm>
          <a:prstGeom prst="rect">
            <a:avLst/>
          </a:prstGeom>
        </p:spPr>
        <p:txBody>
          <a:bodyPr wrap="square">
            <a:spAutoFit/>
          </a:bodyPr>
          <a:lstStyle/>
          <a:p>
            <a:r>
              <a:rPr lang="ru-RU" dirty="0">
                <a:solidFill>
                  <a:srgbClr val="002060"/>
                </a:solidFill>
              </a:rPr>
              <a:t>Отсрочка или рассрочка по уплате налога — это изменение срока уплаты налога по заявлению налогоплательщика. Если есть основания для отсрочки или рассрочки, нужно подать заявление вместе с подтверждающими документами в налоговый орган по месту нахождения или уче</a:t>
            </a:r>
            <a:r>
              <a:rPr lang="ru-RU" dirty="0"/>
              <a:t>та</a:t>
            </a:r>
            <a:r>
              <a:rPr lang="ru-RU" dirty="0" smtClean="0"/>
              <a:t>.</a:t>
            </a:r>
          </a:p>
          <a:p>
            <a:endParaRPr lang="ru-RU" dirty="0"/>
          </a:p>
          <a:p>
            <a:r>
              <a:rPr lang="ru-RU" b="1" dirty="0" smtClean="0">
                <a:solidFill>
                  <a:srgbClr val="002060"/>
                </a:solidFill>
              </a:rPr>
              <a:t>По </a:t>
            </a:r>
            <a:r>
              <a:rPr lang="ru-RU" b="1" dirty="0">
                <a:solidFill>
                  <a:srgbClr val="002060"/>
                </a:solidFill>
              </a:rPr>
              <a:t>каким </a:t>
            </a:r>
            <a:r>
              <a:rPr lang="ru-RU" b="1" dirty="0" smtClean="0">
                <a:solidFill>
                  <a:srgbClr val="002060"/>
                </a:solidFill>
              </a:rPr>
              <a:t>платежам:</a:t>
            </a:r>
            <a:endParaRPr lang="ru-RU" b="1" dirty="0">
              <a:solidFill>
                <a:srgbClr val="002060"/>
              </a:solidFill>
            </a:endParaRPr>
          </a:p>
          <a:p>
            <a:pPr marL="285750" indent="-285750">
              <a:buFontTx/>
              <a:buChar char="-"/>
            </a:pPr>
            <a:r>
              <a:rPr lang="ru-RU" dirty="0" smtClean="0">
                <a:solidFill>
                  <a:srgbClr val="002060"/>
                </a:solidFill>
              </a:rPr>
              <a:t>Отсрочку </a:t>
            </a:r>
            <a:r>
              <a:rPr lang="ru-RU" dirty="0">
                <a:solidFill>
                  <a:srgbClr val="002060"/>
                </a:solidFill>
              </a:rPr>
              <a:t>или рассрочку можно получить по платежам со сроками уплаты в 2020 году, кроме НДПИ и акцизов</a:t>
            </a:r>
            <a:r>
              <a:rPr lang="ru-RU" dirty="0" smtClean="0">
                <a:solidFill>
                  <a:srgbClr val="002060"/>
                </a:solidFill>
              </a:rPr>
              <a:t>.</a:t>
            </a:r>
          </a:p>
          <a:p>
            <a:pPr marL="285750" indent="-285750">
              <a:buFontTx/>
              <a:buChar char="-"/>
            </a:pPr>
            <a:endParaRPr lang="ru-RU" dirty="0"/>
          </a:p>
          <a:p>
            <a:r>
              <a:rPr lang="ru-RU" b="1" dirty="0" smtClean="0">
                <a:solidFill>
                  <a:srgbClr val="002060"/>
                </a:solidFill>
              </a:rPr>
              <a:t>Для </a:t>
            </a:r>
            <a:r>
              <a:rPr lang="ru-RU" b="1" dirty="0">
                <a:solidFill>
                  <a:srgbClr val="002060"/>
                </a:solidFill>
              </a:rPr>
              <a:t>каких </a:t>
            </a:r>
            <a:r>
              <a:rPr lang="ru-RU" b="1" dirty="0" smtClean="0">
                <a:solidFill>
                  <a:srgbClr val="002060"/>
                </a:solidFill>
              </a:rPr>
              <a:t>отраслей:</a:t>
            </a:r>
            <a:endParaRPr lang="ru-RU" b="1" dirty="0">
              <a:solidFill>
                <a:srgbClr val="002060"/>
              </a:solidFill>
            </a:endParaRPr>
          </a:p>
          <a:p>
            <a:r>
              <a:rPr lang="ru-RU" dirty="0" smtClean="0"/>
              <a:t>-</a:t>
            </a:r>
            <a:r>
              <a:rPr lang="ru-RU" dirty="0" smtClean="0">
                <a:solidFill>
                  <a:srgbClr val="002060"/>
                </a:solidFill>
              </a:rPr>
              <a:t>Чтобы </a:t>
            </a:r>
            <a:r>
              <a:rPr lang="ru-RU" dirty="0">
                <a:solidFill>
                  <a:srgbClr val="002060"/>
                </a:solidFill>
              </a:rPr>
              <a:t>получить отсрочку или рассрочку, нужно вести деятельность в наиболее пострадавших отраслях. При этом должно выполняться хотя бы одно из двух условий:</a:t>
            </a:r>
          </a:p>
          <a:p>
            <a:endParaRPr lang="ru-RU" dirty="0">
              <a:solidFill>
                <a:srgbClr val="002060"/>
              </a:solidFill>
            </a:endParaRPr>
          </a:p>
          <a:p>
            <a:pPr marL="285750" indent="-285750">
              <a:buFont typeface="Arial" panose="020B0604020202020204" pitchFamily="34" charset="0"/>
              <a:buChar char="•"/>
            </a:pPr>
            <a:r>
              <a:rPr lang="ru-RU" dirty="0">
                <a:solidFill>
                  <a:srgbClr val="002060"/>
                </a:solidFill>
              </a:rPr>
              <a:t>Снижение доходов, доходов от реализации или доходов от операций по нулевой ставке НДС более чем на 10%.</a:t>
            </a:r>
          </a:p>
          <a:p>
            <a:pPr marL="285750" indent="-285750">
              <a:buFont typeface="Arial" panose="020B0604020202020204" pitchFamily="34" charset="0"/>
              <a:buChar char="•"/>
            </a:pPr>
            <a:r>
              <a:rPr lang="ru-RU" dirty="0">
                <a:solidFill>
                  <a:srgbClr val="002060"/>
                </a:solidFill>
              </a:rPr>
              <a:t>Есть убыток за отчетные периоды 2020 года, хотя за 2019 год убытка не было.</a:t>
            </a:r>
          </a:p>
        </p:txBody>
      </p:sp>
      <p:sp>
        <p:nvSpPr>
          <p:cNvPr id="5"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22</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337397526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3" name="Прямоугольник 2"/>
          <p:cNvSpPr/>
          <p:nvPr/>
        </p:nvSpPr>
        <p:spPr>
          <a:xfrm>
            <a:off x="395536" y="339502"/>
            <a:ext cx="8136904" cy="338554"/>
          </a:xfrm>
          <a:prstGeom prst="rect">
            <a:avLst/>
          </a:prstGeom>
        </p:spPr>
        <p:txBody>
          <a:bodyPr wrap="square">
            <a:spAutoFit/>
          </a:bodyPr>
          <a:lstStyle/>
          <a:p>
            <a:pPr algn="ctr"/>
            <a:r>
              <a:rPr lang="ru-RU" b="1" dirty="0">
                <a:solidFill>
                  <a:srgbClr val="002060"/>
                </a:solidFill>
              </a:rPr>
              <a:t>Какое обеспечение необходимо для отсрочки или рассрочки</a:t>
            </a:r>
          </a:p>
        </p:txBody>
      </p:sp>
      <p:sp>
        <p:nvSpPr>
          <p:cNvPr id="4" name="Прямоугольник 3"/>
          <p:cNvSpPr/>
          <p:nvPr/>
        </p:nvSpPr>
        <p:spPr>
          <a:xfrm>
            <a:off x="539552" y="915565"/>
            <a:ext cx="7776864" cy="3293209"/>
          </a:xfrm>
          <a:prstGeom prst="rect">
            <a:avLst/>
          </a:prstGeom>
        </p:spPr>
        <p:txBody>
          <a:bodyPr wrap="square">
            <a:spAutoFit/>
          </a:bodyPr>
          <a:lstStyle/>
          <a:p>
            <a:r>
              <a:rPr lang="ru-RU" b="1" u="sng" dirty="0">
                <a:solidFill>
                  <a:srgbClr val="002060"/>
                </a:solidFill>
              </a:rPr>
              <a:t>Менее чем на 6 месяцев</a:t>
            </a:r>
          </a:p>
          <a:p>
            <a:endParaRPr lang="ru-RU" dirty="0"/>
          </a:p>
          <a:p>
            <a:r>
              <a:rPr lang="ru-RU" dirty="0">
                <a:solidFill>
                  <a:srgbClr val="0070C0"/>
                </a:solidFill>
              </a:rPr>
              <a:t>Обеспечение не требуется</a:t>
            </a:r>
          </a:p>
          <a:p>
            <a:endParaRPr lang="ru-RU" dirty="0"/>
          </a:p>
          <a:p>
            <a:r>
              <a:rPr lang="ru-RU" b="1" u="sng" dirty="0">
                <a:solidFill>
                  <a:srgbClr val="002060"/>
                </a:solidFill>
              </a:rPr>
              <a:t>Более чем на 6 месяцев</a:t>
            </a:r>
          </a:p>
          <a:p>
            <a:endParaRPr lang="ru-RU" dirty="0"/>
          </a:p>
          <a:p>
            <a:r>
              <a:rPr lang="ru-RU" dirty="0">
                <a:solidFill>
                  <a:srgbClr val="002060"/>
                </a:solidFill>
              </a:rPr>
              <a:t>Любой из вариантов:</a:t>
            </a:r>
          </a:p>
          <a:p>
            <a:endParaRPr lang="ru-RU" dirty="0">
              <a:solidFill>
                <a:srgbClr val="002060"/>
              </a:solidFill>
            </a:endParaRPr>
          </a:p>
          <a:p>
            <a:pPr marL="285750" indent="-285750">
              <a:buFont typeface="Arial" panose="020B0604020202020204" pitchFamily="34" charset="0"/>
              <a:buChar char="•"/>
            </a:pPr>
            <a:r>
              <a:rPr lang="ru-RU" dirty="0">
                <a:solidFill>
                  <a:srgbClr val="002060"/>
                </a:solidFill>
              </a:rPr>
              <a:t>залог — недвижимость, кадастровая стоимость которой больше суммы налоговой задолженности;</a:t>
            </a:r>
          </a:p>
          <a:p>
            <a:pPr marL="285750" indent="-285750">
              <a:buFont typeface="Arial" panose="020B0604020202020204" pitchFamily="34" charset="0"/>
              <a:buChar char="•"/>
            </a:pPr>
            <a:r>
              <a:rPr lang="ru-RU" dirty="0">
                <a:solidFill>
                  <a:srgbClr val="002060"/>
                </a:solidFill>
              </a:rPr>
              <a:t>поручительство;</a:t>
            </a:r>
          </a:p>
          <a:p>
            <a:pPr marL="285750" indent="-285750">
              <a:buFont typeface="Arial" panose="020B0604020202020204" pitchFamily="34" charset="0"/>
              <a:buChar char="•"/>
            </a:pPr>
            <a:r>
              <a:rPr lang="ru-RU" dirty="0">
                <a:solidFill>
                  <a:srgbClr val="002060"/>
                </a:solidFill>
              </a:rPr>
              <a:t>банковская гарантия по требованиям статей 74, 74.1 и пункта 2.1 статьи 176.1 НК РФ.</a:t>
            </a:r>
          </a:p>
        </p:txBody>
      </p:sp>
      <p:sp>
        <p:nvSpPr>
          <p:cNvPr id="5" name="Номер слайда 3"/>
          <p:cNvSpPr txBox="1">
            <a:spLocks/>
          </p:cNvSpPr>
          <p:nvPr/>
        </p:nvSpPr>
        <p:spPr bwMode="auto">
          <a:xfrm>
            <a:off x="8388424" y="4531216"/>
            <a:ext cx="648071"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nSpc>
                <a:spcPts val="2143"/>
              </a:lnSpc>
            </a:pPr>
            <a:fld id="{5933D623-A4CB-467D-9B82-D6E9458C0A84}" type="slidenum">
              <a:rPr lang="ru-RU" altLang="ru-RU" sz="2400" smtClean="0">
                <a:solidFill>
                  <a:srgbClr val="FFFFFF"/>
                </a:solidFill>
                <a:latin typeface="Calibri" pitchFamily="34" charset="0"/>
              </a:rPr>
              <a:pPr>
                <a:lnSpc>
                  <a:spcPts val="2143"/>
                </a:lnSpc>
              </a:pPr>
              <a:t>23</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389870565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3" name="Прямоугольник 2"/>
          <p:cNvSpPr/>
          <p:nvPr/>
        </p:nvSpPr>
        <p:spPr>
          <a:xfrm>
            <a:off x="300386" y="314241"/>
            <a:ext cx="8208912" cy="338554"/>
          </a:xfrm>
          <a:prstGeom prst="rect">
            <a:avLst/>
          </a:prstGeom>
        </p:spPr>
        <p:txBody>
          <a:bodyPr wrap="square">
            <a:spAutoFit/>
          </a:bodyPr>
          <a:lstStyle/>
          <a:p>
            <a:pPr algn="ctr"/>
            <a:r>
              <a:rPr lang="ru-RU" b="1" dirty="0">
                <a:solidFill>
                  <a:srgbClr val="002060"/>
                </a:solidFill>
              </a:rPr>
              <a:t>Сроки, на которые предоставляется отсрочка</a:t>
            </a:r>
          </a:p>
        </p:txBody>
      </p:sp>
      <p:sp>
        <p:nvSpPr>
          <p:cNvPr id="4" name="Прямоугольник 3"/>
          <p:cNvSpPr/>
          <p:nvPr/>
        </p:nvSpPr>
        <p:spPr>
          <a:xfrm>
            <a:off x="408398" y="630805"/>
            <a:ext cx="7992888" cy="4031873"/>
          </a:xfrm>
          <a:prstGeom prst="rect">
            <a:avLst/>
          </a:prstGeom>
        </p:spPr>
        <p:txBody>
          <a:bodyPr wrap="square">
            <a:spAutoFit/>
          </a:bodyPr>
          <a:lstStyle/>
          <a:p>
            <a:r>
              <a:rPr lang="ru-RU" b="1" dirty="0">
                <a:solidFill>
                  <a:srgbClr val="002060"/>
                </a:solidFill>
              </a:rPr>
              <a:t>Выручка снизилась более чем на 50%, или есть убыток при одновременном снижении выручки более чем на 30%</a:t>
            </a:r>
          </a:p>
          <a:p>
            <a:endParaRPr lang="ru-RU" sz="800" dirty="0"/>
          </a:p>
          <a:p>
            <a:pPr marL="285750" indent="-285750">
              <a:buFont typeface="Arial" panose="020B0604020202020204" pitchFamily="34" charset="0"/>
              <a:buChar char="•"/>
            </a:pPr>
            <a:r>
              <a:rPr lang="ru-RU" b="1" u="sng" dirty="0">
                <a:solidFill>
                  <a:schemeClr val="tx2">
                    <a:lumMod val="75000"/>
                  </a:schemeClr>
                </a:solidFill>
              </a:rPr>
              <a:t>1 год</a:t>
            </a:r>
          </a:p>
          <a:p>
            <a:endParaRPr lang="ru-RU" sz="800" dirty="0"/>
          </a:p>
          <a:p>
            <a:r>
              <a:rPr lang="ru-RU" b="1" dirty="0">
                <a:solidFill>
                  <a:srgbClr val="002060"/>
                </a:solidFill>
              </a:rPr>
              <a:t>Выручка снизилась более чем на 30%, или есть убыток при одновременном снижении выручки более чем на 20%</a:t>
            </a:r>
          </a:p>
          <a:p>
            <a:pPr marL="285750" indent="-285750">
              <a:buFont typeface="Arial" panose="020B0604020202020204" pitchFamily="34" charset="0"/>
              <a:buChar char="•"/>
            </a:pPr>
            <a:endParaRPr lang="ru-RU" dirty="0">
              <a:solidFill>
                <a:srgbClr val="002060"/>
              </a:solidFill>
            </a:endParaRPr>
          </a:p>
          <a:p>
            <a:pPr marL="285750" indent="-285750">
              <a:buFont typeface="Arial" panose="020B0604020202020204" pitchFamily="34" charset="0"/>
              <a:buChar char="•"/>
            </a:pPr>
            <a:r>
              <a:rPr lang="ru-RU" b="1" u="sng" dirty="0">
                <a:solidFill>
                  <a:srgbClr val="002060"/>
                </a:solidFill>
              </a:rPr>
              <a:t>9 месяцев</a:t>
            </a:r>
          </a:p>
          <a:p>
            <a:endParaRPr lang="ru-RU" dirty="0"/>
          </a:p>
          <a:p>
            <a:r>
              <a:rPr lang="ru-RU" b="1" dirty="0">
                <a:solidFill>
                  <a:srgbClr val="002060"/>
                </a:solidFill>
              </a:rPr>
              <a:t>Выручка снизилась более чем на 20%, или есть убыток при одновременном снижении выручки более чем на 10%</a:t>
            </a:r>
          </a:p>
          <a:p>
            <a:endParaRPr lang="ru-RU" sz="800" dirty="0"/>
          </a:p>
          <a:p>
            <a:pPr marL="285750" indent="-285750">
              <a:buFont typeface="Arial" panose="020B0604020202020204" pitchFamily="34" charset="0"/>
              <a:buChar char="•"/>
            </a:pPr>
            <a:r>
              <a:rPr lang="ru-RU" b="1" u="sng" dirty="0">
                <a:solidFill>
                  <a:srgbClr val="002060"/>
                </a:solidFill>
              </a:rPr>
              <a:t>6 месяцев</a:t>
            </a:r>
          </a:p>
          <a:p>
            <a:endParaRPr lang="ru-RU" sz="800" dirty="0"/>
          </a:p>
          <a:p>
            <a:r>
              <a:rPr lang="ru-RU" b="1" dirty="0" smtClean="0">
                <a:solidFill>
                  <a:srgbClr val="002060"/>
                </a:solidFill>
              </a:rPr>
              <a:t>Снижение выручки  от 10 до 20%</a:t>
            </a:r>
          </a:p>
          <a:p>
            <a:endParaRPr lang="ru-RU" b="1" dirty="0" smtClean="0">
              <a:solidFill>
                <a:srgbClr val="002060"/>
              </a:solidFill>
            </a:endParaRPr>
          </a:p>
          <a:p>
            <a:pPr marL="285750" indent="-285750">
              <a:buFont typeface="Arial" panose="020B0604020202020204" pitchFamily="34" charset="0"/>
              <a:buChar char="•"/>
            </a:pPr>
            <a:r>
              <a:rPr lang="ru-RU" b="1" u="sng" dirty="0" smtClean="0">
                <a:solidFill>
                  <a:srgbClr val="002060"/>
                </a:solidFill>
              </a:rPr>
              <a:t>3 </a:t>
            </a:r>
            <a:r>
              <a:rPr lang="ru-RU" b="1" u="sng" dirty="0">
                <a:solidFill>
                  <a:srgbClr val="002060"/>
                </a:solidFill>
              </a:rPr>
              <a:t>месяца</a:t>
            </a:r>
          </a:p>
        </p:txBody>
      </p:sp>
      <p:sp>
        <p:nvSpPr>
          <p:cNvPr id="5" name="Номер слайда 3"/>
          <p:cNvSpPr txBox="1">
            <a:spLocks/>
          </p:cNvSpPr>
          <p:nvPr/>
        </p:nvSpPr>
        <p:spPr bwMode="auto">
          <a:xfrm>
            <a:off x="8401285" y="4531216"/>
            <a:ext cx="543165"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nSpc>
                <a:spcPts val="2143"/>
              </a:lnSpc>
            </a:pPr>
            <a:fld id="{5933D623-A4CB-467D-9B82-D6E9458C0A84}" type="slidenum">
              <a:rPr lang="ru-RU" altLang="ru-RU" sz="2400" smtClean="0">
                <a:solidFill>
                  <a:srgbClr val="FFFFFF"/>
                </a:solidFill>
                <a:latin typeface="Calibri" pitchFamily="34" charset="0"/>
              </a:rPr>
              <a:pPr>
                <a:lnSpc>
                  <a:spcPts val="2143"/>
                </a:lnSpc>
              </a:pPr>
              <a:t>24</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383370466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Номер слайда 3"/>
          <p:cNvSpPr>
            <a:spLocks noGrp="1"/>
          </p:cNvSpPr>
          <p:nvPr>
            <p:ph type="sldNum" sz="quarter" idx="10"/>
          </p:nvPr>
        </p:nvSpPr>
        <p:spPr bwMode="auto">
          <a:xfrm>
            <a:off x="8402638" y="4587974"/>
            <a:ext cx="504825" cy="32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20876">
              <a:defRPr sz="1600">
                <a:solidFill>
                  <a:schemeClr val="tx1"/>
                </a:solidFill>
                <a:latin typeface="Arial" pitchFamily="34" charset="0"/>
                <a:cs typeface="Arial" pitchFamily="34" charset="0"/>
              </a:defRPr>
            </a:lvl1pPr>
            <a:lvl2pPr marL="576689" indent="-221807" defTabSz="720876">
              <a:defRPr sz="1600">
                <a:solidFill>
                  <a:schemeClr val="tx1"/>
                </a:solidFill>
                <a:latin typeface="Arial" pitchFamily="34" charset="0"/>
                <a:cs typeface="Arial" pitchFamily="34" charset="0"/>
              </a:defRPr>
            </a:lvl2pPr>
            <a:lvl3pPr marL="887227" indent="-177431" defTabSz="720876">
              <a:defRPr sz="1600">
                <a:solidFill>
                  <a:schemeClr val="tx1"/>
                </a:solidFill>
                <a:latin typeface="Arial" pitchFamily="34" charset="0"/>
                <a:cs typeface="Arial" pitchFamily="34" charset="0"/>
              </a:defRPr>
            </a:lvl3pPr>
            <a:lvl4pPr marL="1242110" indent="-177431" defTabSz="720876">
              <a:defRPr sz="1600">
                <a:solidFill>
                  <a:schemeClr val="tx1"/>
                </a:solidFill>
                <a:latin typeface="Arial" pitchFamily="34" charset="0"/>
                <a:cs typeface="Arial" pitchFamily="34" charset="0"/>
              </a:defRPr>
            </a:lvl4pPr>
            <a:lvl5pPr marL="1596992" indent="-177431" defTabSz="720876">
              <a:defRPr sz="1600">
                <a:solidFill>
                  <a:schemeClr val="tx1"/>
                </a:solidFill>
                <a:latin typeface="Arial" pitchFamily="34" charset="0"/>
                <a:cs typeface="Arial" pitchFamily="34" charset="0"/>
              </a:defRPr>
            </a:lvl5pPr>
            <a:lvl6pPr marL="1951880" indent="-177431" defTabSz="720876" eaLnBrk="0" fontAlgn="base" hangingPunct="0">
              <a:spcBef>
                <a:spcPct val="0"/>
              </a:spcBef>
              <a:spcAft>
                <a:spcPct val="0"/>
              </a:spcAft>
              <a:defRPr sz="1600">
                <a:solidFill>
                  <a:schemeClr val="tx1"/>
                </a:solidFill>
                <a:latin typeface="Arial" pitchFamily="34" charset="0"/>
                <a:cs typeface="Arial" pitchFamily="34" charset="0"/>
              </a:defRPr>
            </a:lvl6pPr>
            <a:lvl7pPr marL="2306768" indent="-177431" defTabSz="720876" eaLnBrk="0" fontAlgn="base" hangingPunct="0">
              <a:spcBef>
                <a:spcPct val="0"/>
              </a:spcBef>
              <a:spcAft>
                <a:spcPct val="0"/>
              </a:spcAft>
              <a:defRPr sz="1600">
                <a:solidFill>
                  <a:schemeClr val="tx1"/>
                </a:solidFill>
                <a:latin typeface="Arial" pitchFamily="34" charset="0"/>
                <a:cs typeface="Arial" pitchFamily="34" charset="0"/>
              </a:defRPr>
            </a:lvl7pPr>
            <a:lvl8pPr marL="2661653" indent="-177431" defTabSz="720876" eaLnBrk="0" fontAlgn="base" hangingPunct="0">
              <a:spcBef>
                <a:spcPct val="0"/>
              </a:spcBef>
              <a:spcAft>
                <a:spcPct val="0"/>
              </a:spcAft>
              <a:defRPr sz="1600">
                <a:solidFill>
                  <a:schemeClr val="tx1"/>
                </a:solidFill>
                <a:latin typeface="Arial" pitchFamily="34" charset="0"/>
                <a:cs typeface="Arial" pitchFamily="34" charset="0"/>
              </a:defRPr>
            </a:lvl8pPr>
            <a:lvl9pPr marL="3016541" indent="-177431" defTabSz="720876" eaLnBrk="0" fontAlgn="base" hangingPunct="0">
              <a:spcBef>
                <a:spcPct val="0"/>
              </a:spcBef>
              <a:spcAft>
                <a:spcPct val="0"/>
              </a:spcAft>
              <a:defRPr sz="1600">
                <a:solidFill>
                  <a:schemeClr val="tx1"/>
                </a:solidFill>
                <a:latin typeface="Arial" pitchFamily="34" charset="0"/>
                <a:cs typeface="Arial" pitchFamily="34" charset="0"/>
              </a:defRPr>
            </a:lvl9pPr>
          </a:lstStyle>
          <a:p>
            <a:pPr>
              <a:lnSpc>
                <a:spcPts val="2143"/>
              </a:lnSpc>
            </a:pPr>
            <a:fld id="{5933D623-A4CB-467D-9B82-D6E9458C0A84}" type="slidenum">
              <a:rPr lang="ru-RU" altLang="ru-RU" sz="2400">
                <a:solidFill>
                  <a:srgbClr val="FFFFFF"/>
                </a:solidFill>
                <a:latin typeface="Calibri" pitchFamily="34" charset="0"/>
              </a:rPr>
              <a:pPr>
                <a:lnSpc>
                  <a:spcPts val="2143"/>
                </a:lnSpc>
              </a:pPr>
              <a:t>25</a:t>
            </a:fld>
            <a:endParaRPr lang="ru-RU" altLang="ru-RU" sz="2400" dirty="0">
              <a:solidFill>
                <a:srgbClr val="FFFFFF"/>
              </a:solidFill>
              <a:latin typeface="Calibri" pitchFamily="34" charset="0"/>
            </a:endParaRPr>
          </a:p>
        </p:txBody>
      </p:sp>
      <p:sp>
        <p:nvSpPr>
          <p:cNvPr id="6" name="TextBox 5">
            <a:extLst>
              <a:ext uri="{FF2B5EF4-FFF2-40B4-BE49-F238E27FC236}"/>
            </a:extLst>
          </p:cNvPr>
          <p:cNvSpPr txBox="1"/>
          <p:nvPr/>
        </p:nvSpPr>
        <p:spPr>
          <a:xfrm>
            <a:off x="2367451" y="2283728"/>
            <a:ext cx="897296" cy="501067"/>
          </a:xfrm>
          <a:prstGeom prst="rect">
            <a:avLst/>
          </a:prstGeom>
        </p:spPr>
        <p:txBody>
          <a:bodyPr wrap="none" lIns="90602" tIns="45294" rIns="90602" bIns="45294" anchor="ctr"/>
          <a:lstStyle/>
          <a:p>
            <a:pPr algn="ctr" defTabSz="905885">
              <a:defRPr/>
            </a:pPr>
            <a:endParaRPr lang="ru-RU" sz="1700" b="1" dirty="0">
              <a:solidFill>
                <a:srgbClr val="F79646">
                  <a:lumMod val="75000"/>
                </a:srgbClr>
              </a:solidFill>
              <a:latin typeface="Arial Narrow" panose="020B0606020202030204" pitchFamily="34" charset="0"/>
              <a:cs typeface="Arial" pitchFamily="34" charset="0"/>
            </a:endParaRPr>
          </a:p>
        </p:txBody>
      </p:sp>
      <p:sp>
        <p:nvSpPr>
          <p:cNvPr id="14" name="TextBox 13">
            <a:extLst>
              <a:ext uri="{FF2B5EF4-FFF2-40B4-BE49-F238E27FC236}"/>
            </a:extLst>
          </p:cNvPr>
          <p:cNvSpPr txBox="1"/>
          <p:nvPr/>
        </p:nvSpPr>
        <p:spPr>
          <a:xfrm>
            <a:off x="3428326" y="2784795"/>
            <a:ext cx="895938" cy="501067"/>
          </a:xfrm>
          <a:prstGeom prst="rect">
            <a:avLst/>
          </a:prstGeom>
        </p:spPr>
        <p:txBody>
          <a:bodyPr wrap="none" lIns="90602" tIns="45294" rIns="90602" bIns="45294" anchor="ctr"/>
          <a:lstStyle/>
          <a:p>
            <a:pPr algn="ctr" defTabSz="905885">
              <a:defRPr/>
            </a:pPr>
            <a:endParaRPr lang="ru-RU" sz="1700" b="1" dirty="0">
              <a:solidFill>
                <a:srgbClr val="F79646">
                  <a:lumMod val="75000"/>
                </a:srgbClr>
              </a:solidFill>
              <a:latin typeface="Arial Narrow" panose="020B0606020202030204" pitchFamily="34" charset="0"/>
              <a:cs typeface="Arial" pitchFamily="34" charset="0"/>
            </a:endParaRPr>
          </a:p>
        </p:txBody>
      </p:sp>
      <p:sp>
        <p:nvSpPr>
          <p:cNvPr id="47" name="Заголовок 2">
            <a:extLst>
              <a:ext uri="{FF2B5EF4-FFF2-40B4-BE49-F238E27FC236}"/>
            </a:extLst>
          </p:cNvPr>
          <p:cNvSpPr>
            <a:spLocks noGrp="1"/>
          </p:cNvSpPr>
          <p:nvPr>
            <p:ph type="title"/>
          </p:nvPr>
        </p:nvSpPr>
        <p:spPr>
          <a:xfrm>
            <a:off x="971600" y="195486"/>
            <a:ext cx="6912768" cy="216024"/>
          </a:xfrm>
        </p:spPr>
        <p:txBody>
          <a:bodyPr rtlCol="0">
            <a:noAutofit/>
          </a:bodyPr>
          <a:lstStyle/>
          <a:p>
            <a:pPr algn="ctr">
              <a:lnSpc>
                <a:spcPts val="2129"/>
              </a:lnSpc>
              <a:defRPr/>
            </a:pPr>
            <a:r>
              <a:rPr lang="ru-RU" sz="1200" dirty="0" smtClean="0">
                <a:solidFill>
                  <a:schemeClr val="accent1">
                    <a:lumMod val="75000"/>
                  </a:schemeClr>
                </a:solidFill>
                <a:latin typeface="Arial" pitchFamily="34" charset="0"/>
                <a:ea typeface="+mn-ea"/>
                <a:cs typeface="Arial" pitchFamily="34" charset="0"/>
              </a:rPr>
              <a:t>Рекомендованная форма заявления о предоставлении отсрочки (рассрочки) </a:t>
            </a:r>
            <a:endParaRPr lang="ru-RU" sz="1200" dirty="0">
              <a:solidFill>
                <a:schemeClr val="accent1">
                  <a:lumMod val="75000"/>
                </a:schemeClr>
              </a:solidFill>
              <a:latin typeface="Arial" pitchFamily="34" charset="0"/>
              <a:ea typeface="+mn-ea"/>
              <a:cs typeface="Arial" pitchFamily="34" charset="0"/>
            </a:endParaRPr>
          </a:p>
        </p:txBody>
      </p:sp>
      <p:pic>
        <p:nvPicPr>
          <p:cNvPr id="11" name="Рисунок 10"/>
          <p:cNvPicPr/>
          <p:nvPr/>
        </p:nvPicPr>
        <p:blipFill rotWithShape="1">
          <a:blip r:embed="rId2"/>
          <a:srcRect l="26340" t="31510" r="41904" b="38074"/>
          <a:stretch/>
        </p:blipFill>
        <p:spPr bwMode="auto">
          <a:xfrm>
            <a:off x="5364089" y="3795886"/>
            <a:ext cx="1512167" cy="1152128"/>
          </a:xfrm>
          <a:prstGeom prst="rect">
            <a:avLst/>
          </a:prstGeom>
          <a:ln>
            <a:noFill/>
          </a:ln>
          <a:extLst>
            <a:ext uri="{53640926-AAD7-44D8-BBD7-CCE9431645EC}">
              <a14:shadowObscured xmlns:a14="http://schemas.microsoft.com/office/drawing/2010/main"/>
            </a:ext>
          </a:extLst>
        </p:spPr>
      </p:pic>
      <p:pic>
        <p:nvPicPr>
          <p:cNvPr id="12" name="Рисунок 11"/>
          <p:cNvPicPr/>
          <p:nvPr/>
        </p:nvPicPr>
        <p:blipFill rotWithShape="1">
          <a:blip r:embed="rId3"/>
          <a:srcRect l="20601" t="22044" r="42684" b="8593"/>
          <a:stretch/>
        </p:blipFill>
        <p:spPr bwMode="auto">
          <a:xfrm>
            <a:off x="611560" y="411510"/>
            <a:ext cx="4680520"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2433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Номер слайда 3"/>
          <p:cNvSpPr>
            <a:spLocks noGrp="1"/>
          </p:cNvSpPr>
          <p:nvPr>
            <p:ph type="sldNum" sz="quarter" idx="10"/>
          </p:nvPr>
        </p:nvSpPr>
        <p:spPr bwMode="auto">
          <a:xfrm>
            <a:off x="8402638" y="4515966"/>
            <a:ext cx="504825" cy="3957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20876">
              <a:defRPr sz="1600">
                <a:solidFill>
                  <a:schemeClr val="tx1"/>
                </a:solidFill>
                <a:latin typeface="Arial" pitchFamily="34" charset="0"/>
                <a:cs typeface="Arial" pitchFamily="34" charset="0"/>
              </a:defRPr>
            </a:lvl1pPr>
            <a:lvl2pPr marL="576689" indent="-221807" defTabSz="720876">
              <a:defRPr sz="1600">
                <a:solidFill>
                  <a:schemeClr val="tx1"/>
                </a:solidFill>
                <a:latin typeface="Arial" pitchFamily="34" charset="0"/>
                <a:cs typeface="Arial" pitchFamily="34" charset="0"/>
              </a:defRPr>
            </a:lvl2pPr>
            <a:lvl3pPr marL="887227" indent="-177431" defTabSz="720876">
              <a:defRPr sz="1600">
                <a:solidFill>
                  <a:schemeClr val="tx1"/>
                </a:solidFill>
                <a:latin typeface="Arial" pitchFamily="34" charset="0"/>
                <a:cs typeface="Arial" pitchFamily="34" charset="0"/>
              </a:defRPr>
            </a:lvl3pPr>
            <a:lvl4pPr marL="1242110" indent="-177431" defTabSz="720876">
              <a:defRPr sz="1600">
                <a:solidFill>
                  <a:schemeClr val="tx1"/>
                </a:solidFill>
                <a:latin typeface="Arial" pitchFamily="34" charset="0"/>
                <a:cs typeface="Arial" pitchFamily="34" charset="0"/>
              </a:defRPr>
            </a:lvl4pPr>
            <a:lvl5pPr marL="1596992" indent="-177431" defTabSz="720876">
              <a:defRPr sz="1600">
                <a:solidFill>
                  <a:schemeClr val="tx1"/>
                </a:solidFill>
                <a:latin typeface="Arial" pitchFamily="34" charset="0"/>
                <a:cs typeface="Arial" pitchFamily="34" charset="0"/>
              </a:defRPr>
            </a:lvl5pPr>
            <a:lvl6pPr marL="1951880" indent="-177431" defTabSz="720876" eaLnBrk="0" fontAlgn="base" hangingPunct="0">
              <a:spcBef>
                <a:spcPct val="0"/>
              </a:spcBef>
              <a:spcAft>
                <a:spcPct val="0"/>
              </a:spcAft>
              <a:defRPr sz="1600">
                <a:solidFill>
                  <a:schemeClr val="tx1"/>
                </a:solidFill>
                <a:latin typeface="Arial" pitchFamily="34" charset="0"/>
                <a:cs typeface="Arial" pitchFamily="34" charset="0"/>
              </a:defRPr>
            </a:lvl6pPr>
            <a:lvl7pPr marL="2306768" indent="-177431" defTabSz="720876" eaLnBrk="0" fontAlgn="base" hangingPunct="0">
              <a:spcBef>
                <a:spcPct val="0"/>
              </a:spcBef>
              <a:spcAft>
                <a:spcPct val="0"/>
              </a:spcAft>
              <a:defRPr sz="1600">
                <a:solidFill>
                  <a:schemeClr val="tx1"/>
                </a:solidFill>
                <a:latin typeface="Arial" pitchFamily="34" charset="0"/>
                <a:cs typeface="Arial" pitchFamily="34" charset="0"/>
              </a:defRPr>
            </a:lvl7pPr>
            <a:lvl8pPr marL="2661653" indent="-177431" defTabSz="720876" eaLnBrk="0" fontAlgn="base" hangingPunct="0">
              <a:spcBef>
                <a:spcPct val="0"/>
              </a:spcBef>
              <a:spcAft>
                <a:spcPct val="0"/>
              </a:spcAft>
              <a:defRPr sz="1600">
                <a:solidFill>
                  <a:schemeClr val="tx1"/>
                </a:solidFill>
                <a:latin typeface="Arial" pitchFamily="34" charset="0"/>
                <a:cs typeface="Arial" pitchFamily="34" charset="0"/>
              </a:defRPr>
            </a:lvl8pPr>
            <a:lvl9pPr marL="3016541" indent="-177431" defTabSz="720876" eaLnBrk="0" fontAlgn="base" hangingPunct="0">
              <a:spcBef>
                <a:spcPct val="0"/>
              </a:spcBef>
              <a:spcAft>
                <a:spcPct val="0"/>
              </a:spcAft>
              <a:defRPr sz="1600">
                <a:solidFill>
                  <a:schemeClr val="tx1"/>
                </a:solidFill>
                <a:latin typeface="Arial" pitchFamily="34" charset="0"/>
                <a:cs typeface="Arial" pitchFamily="34" charset="0"/>
              </a:defRPr>
            </a:lvl9pPr>
          </a:lstStyle>
          <a:p>
            <a:pPr>
              <a:lnSpc>
                <a:spcPts val="2143"/>
              </a:lnSpc>
            </a:pPr>
            <a:fld id="{5933D623-A4CB-467D-9B82-D6E9458C0A84}" type="slidenum">
              <a:rPr lang="ru-RU" altLang="ru-RU" sz="2400">
                <a:solidFill>
                  <a:srgbClr val="FFFFFF"/>
                </a:solidFill>
                <a:latin typeface="Calibri" pitchFamily="34" charset="0"/>
              </a:rPr>
              <a:pPr>
                <a:lnSpc>
                  <a:spcPts val="2143"/>
                </a:lnSpc>
              </a:pPr>
              <a:t>26</a:t>
            </a:fld>
            <a:endParaRPr lang="ru-RU" altLang="ru-RU" sz="2400" dirty="0">
              <a:solidFill>
                <a:srgbClr val="FFFFFF"/>
              </a:solidFill>
              <a:latin typeface="Calibri" pitchFamily="34" charset="0"/>
            </a:endParaRPr>
          </a:p>
        </p:txBody>
      </p:sp>
      <p:sp>
        <p:nvSpPr>
          <p:cNvPr id="6" name="TextBox 5">
            <a:extLst>
              <a:ext uri="{FF2B5EF4-FFF2-40B4-BE49-F238E27FC236}"/>
            </a:extLst>
          </p:cNvPr>
          <p:cNvSpPr txBox="1"/>
          <p:nvPr/>
        </p:nvSpPr>
        <p:spPr>
          <a:xfrm>
            <a:off x="2367451" y="2283728"/>
            <a:ext cx="897296" cy="501067"/>
          </a:xfrm>
          <a:prstGeom prst="rect">
            <a:avLst/>
          </a:prstGeom>
        </p:spPr>
        <p:txBody>
          <a:bodyPr wrap="none" lIns="90602" tIns="45294" rIns="90602" bIns="45294" anchor="ctr"/>
          <a:lstStyle/>
          <a:p>
            <a:pPr algn="ctr" defTabSz="905885">
              <a:defRPr/>
            </a:pPr>
            <a:endParaRPr lang="ru-RU" sz="1700" b="1" dirty="0">
              <a:solidFill>
                <a:srgbClr val="F79646">
                  <a:lumMod val="75000"/>
                </a:srgbClr>
              </a:solidFill>
              <a:latin typeface="Arial Narrow" panose="020B0606020202030204" pitchFamily="34" charset="0"/>
              <a:cs typeface="Arial" pitchFamily="34" charset="0"/>
            </a:endParaRPr>
          </a:p>
        </p:txBody>
      </p:sp>
      <p:sp>
        <p:nvSpPr>
          <p:cNvPr id="14" name="TextBox 13">
            <a:extLst>
              <a:ext uri="{FF2B5EF4-FFF2-40B4-BE49-F238E27FC236}"/>
            </a:extLst>
          </p:cNvPr>
          <p:cNvSpPr txBox="1"/>
          <p:nvPr/>
        </p:nvSpPr>
        <p:spPr>
          <a:xfrm>
            <a:off x="3428326" y="2784795"/>
            <a:ext cx="895938" cy="501067"/>
          </a:xfrm>
          <a:prstGeom prst="rect">
            <a:avLst/>
          </a:prstGeom>
        </p:spPr>
        <p:txBody>
          <a:bodyPr wrap="none" lIns="90602" tIns="45294" rIns="90602" bIns="45294" anchor="ctr"/>
          <a:lstStyle/>
          <a:p>
            <a:pPr algn="ctr" defTabSz="905885">
              <a:defRPr/>
            </a:pPr>
            <a:endParaRPr lang="ru-RU" sz="1700" b="1" dirty="0">
              <a:solidFill>
                <a:srgbClr val="F79646">
                  <a:lumMod val="75000"/>
                </a:srgbClr>
              </a:solidFill>
              <a:latin typeface="Arial Narrow" panose="020B0606020202030204" pitchFamily="34" charset="0"/>
              <a:cs typeface="Arial" pitchFamily="34" charset="0"/>
            </a:endParaRPr>
          </a:p>
        </p:txBody>
      </p:sp>
      <p:sp>
        <p:nvSpPr>
          <p:cNvPr id="47" name="Заголовок 2">
            <a:extLst>
              <a:ext uri="{FF2B5EF4-FFF2-40B4-BE49-F238E27FC236}"/>
            </a:extLst>
          </p:cNvPr>
          <p:cNvSpPr>
            <a:spLocks noGrp="1"/>
          </p:cNvSpPr>
          <p:nvPr>
            <p:ph type="title"/>
          </p:nvPr>
        </p:nvSpPr>
        <p:spPr>
          <a:xfrm>
            <a:off x="467544" y="195485"/>
            <a:ext cx="8496944" cy="587331"/>
          </a:xfrm>
        </p:spPr>
        <p:txBody>
          <a:bodyPr rtlCol="0">
            <a:noAutofit/>
          </a:bodyPr>
          <a:lstStyle/>
          <a:p>
            <a:pPr algn="ctr">
              <a:lnSpc>
                <a:spcPts val="2129"/>
              </a:lnSpc>
              <a:defRPr/>
            </a:pPr>
            <a:r>
              <a:rPr lang="ru-RU" sz="1400" dirty="0" smtClean="0">
                <a:solidFill>
                  <a:schemeClr val="accent1">
                    <a:lumMod val="75000"/>
                  </a:schemeClr>
                </a:solidFill>
                <a:latin typeface="Arial" pitchFamily="34" charset="0"/>
                <a:ea typeface="+mn-ea"/>
                <a:cs typeface="Arial" pitchFamily="34" charset="0"/>
              </a:rPr>
              <a:t>Рекомендованная форма обязательства о соблюдении заинтересованным лицом условий отсрочки (рассрочки)</a:t>
            </a:r>
            <a:endParaRPr lang="ru-RU" sz="1400" dirty="0">
              <a:solidFill>
                <a:schemeClr val="accent1">
                  <a:lumMod val="75000"/>
                </a:schemeClr>
              </a:solidFill>
              <a:latin typeface="Arial" pitchFamily="34" charset="0"/>
              <a:ea typeface="+mn-ea"/>
              <a:cs typeface="Arial" pitchFamily="34" charset="0"/>
            </a:endParaRPr>
          </a:p>
        </p:txBody>
      </p:sp>
      <p:pic>
        <p:nvPicPr>
          <p:cNvPr id="9" name="Рисунок 8"/>
          <p:cNvPicPr/>
          <p:nvPr/>
        </p:nvPicPr>
        <p:blipFill rotWithShape="1">
          <a:blip r:embed="rId2"/>
          <a:srcRect l="14101" t="15703" r="17254" b="12947"/>
          <a:stretch/>
        </p:blipFill>
        <p:spPr bwMode="auto">
          <a:xfrm>
            <a:off x="1162044" y="782817"/>
            <a:ext cx="6340996" cy="40039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0671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3" name="Прямоугольник 2"/>
          <p:cNvSpPr/>
          <p:nvPr/>
        </p:nvSpPr>
        <p:spPr>
          <a:xfrm>
            <a:off x="339947" y="267494"/>
            <a:ext cx="8352928" cy="1015663"/>
          </a:xfrm>
          <a:prstGeom prst="rect">
            <a:avLst/>
          </a:prstGeom>
        </p:spPr>
        <p:txBody>
          <a:bodyPr wrap="square">
            <a:spAutoFit/>
          </a:bodyPr>
          <a:lstStyle/>
          <a:p>
            <a:pPr algn="ctr"/>
            <a:r>
              <a:rPr lang="ru-RU" b="1" dirty="0">
                <a:solidFill>
                  <a:srgbClr val="002060"/>
                </a:solidFill>
              </a:rPr>
              <a:t>Сроки, на которые предоставляется </a:t>
            </a:r>
            <a:r>
              <a:rPr lang="ru-RU" b="1" dirty="0" smtClean="0">
                <a:solidFill>
                  <a:srgbClr val="002060"/>
                </a:solidFill>
              </a:rPr>
              <a:t>рассрочка</a:t>
            </a:r>
          </a:p>
          <a:p>
            <a:pPr algn="ctr"/>
            <a:endParaRPr lang="ru-RU" b="1" dirty="0">
              <a:solidFill>
                <a:srgbClr val="002060"/>
              </a:solidFill>
            </a:endParaRPr>
          </a:p>
          <a:p>
            <a:pPr marL="285750" indent="-285750">
              <a:buFont typeface="Arial" panose="020B0604020202020204" pitchFamily="34" charset="0"/>
              <a:buChar char="•"/>
            </a:pPr>
            <a:r>
              <a:rPr lang="ru-RU" sz="1400" b="1" dirty="0">
                <a:solidFill>
                  <a:srgbClr val="002060"/>
                </a:solidFill>
              </a:rPr>
              <a:t>При снижении выручки организации более чем на 50%, или есть убыток при одновременном снижении выручки более чем на 30% — до 3 лет.</a:t>
            </a:r>
          </a:p>
        </p:txBody>
      </p:sp>
      <p:sp>
        <p:nvSpPr>
          <p:cNvPr id="4" name="Прямоугольник 3"/>
          <p:cNvSpPr/>
          <p:nvPr/>
        </p:nvSpPr>
        <p:spPr>
          <a:xfrm>
            <a:off x="367560" y="1419622"/>
            <a:ext cx="8568952" cy="3108543"/>
          </a:xfrm>
          <a:prstGeom prst="rect">
            <a:avLst/>
          </a:prstGeom>
        </p:spPr>
        <p:txBody>
          <a:bodyPr wrap="square">
            <a:spAutoFit/>
          </a:bodyPr>
          <a:lstStyle/>
          <a:p>
            <a:r>
              <a:rPr lang="ru-RU" sz="1400" dirty="0"/>
              <a:t>Особые условия</a:t>
            </a:r>
          </a:p>
          <a:p>
            <a:r>
              <a:rPr lang="ru-RU" sz="1400" dirty="0" smtClean="0"/>
              <a:t>У </a:t>
            </a:r>
            <a:r>
              <a:rPr lang="ru-RU" sz="1400" dirty="0"/>
              <a:t>некоторых налогоплательщиков — особые условия отсрочки и рассрочки. Это касается крупнейших налогоплательщиков, стратегических, системообразующих, градообразующих организаций, а также реализующих социально-значимые товары или услуги.</a:t>
            </a:r>
          </a:p>
          <a:p>
            <a:endParaRPr lang="ru-RU" sz="1400" dirty="0"/>
          </a:p>
          <a:p>
            <a:r>
              <a:rPr lang="ru-RU" sz="1400" b="1" u="sng" dirty="0"/>
              <a:t> </a:t>
            </a:r>
            <a:r>
              <a:rPr lang="ru-RU" sz="1400" b="1" u="sng" dirty="0">
                <a:solidFill>
                  <a:srgbClr val="002060"/>
                </a:solidFill>
              </a:rPr>
              <a:t>Отсрочка по особым </a:t>
            </a:r>
            <a:r>
              <a:rPr lang="ru-RU" sz="1400" b="1" u="sng" dirty="0" smtClean="0">
                <a:solidFill>
                  <a:srgbClr val="002060"/>
                </a:solidFill>
              </a:rPr>
              <a:t>условиям:</a:t>
            </a:r>
          </a:p>
          <a:p>
            <a:endParaRPr lang="ru-RU" sz="1400" b="1" u="sng" dirty="0">
              <a:solidFill>
                <a:srgbClr val="002060"/>
              </a:solidFill>
            </a:endParaRPr>
          </a:p>
          <a:p>
            <a:pPr marL="285750" indent="-285750">
              <a:buFont typeface="Arial" panose="020B0604020202020204" pitchFamily="34" charset="0"/>
              <a:buChar char="•"/>
            </a:pPr>
            <a:r>
              <a:rPr lang="ru-RU" sz="1400" dirty="0" smtClean="0">
                <a:solidFill>
                  <a:srgbClr val="002060"/>
                </a:solidFill>
              </a:rPr>
              <a:t>Выручка </a:t>
            </a:r>
            <a:r>
              <a:rPr lang="ru-RU" sz="1400" dirty="0">
                <a:solidFill>
                  <a:srgbClr val="002060"/>
                </a:solidFill>
              </a:rPr>
              <a:t>снизилась более чем на 30</a:t>
            </a:r>
            <a:r>
              <a:rPr lang="ru-RU" sz="1400" dirty="0" smtClean="0">
                <a:solidFill>
                  <a:srgbClr val="002060"/>
                </a:solidFill>
              </a:rPr>
              <a:t>% - 1 </a:t>
            </a:r>
            <a:r>
              <a:rPr lang="ru-RU" sz="1400" dirty="0">
                <a:solidFill>
                  <a:srgbClr val="002060"/>
                </a:solidFill>
              </a:rPr>
              <a:t>год</a:t>
            </a:r>
          </a:p>
          <a:p>
            <a:endParaRPr lang="ru-RU" sz="1400" dirty="0">
              <a:solidFill>
                <a:srgbClr val="002060"/>
              </a:solidFill>
            </a:endParaRPr>
          </a:p>
          <a:p>
            <a:pPr marL="285750" indent="-285750">
              <a:buFont typeface="Arial" panose="020B0604020202020204" pitchFamily="34" charset="0"/>
              <a:buChar char="•"/>
            </a:pPr>
            <a:r>
              <a:rPr lang="ru-RU" sz="1400" dirty="0">
                <a:solidFill>
                  <a:srgbClr val="002060"/>
                </a:solidFill>
              </a:rPr>
              <a:t>Выручка снизилась более чем на 20</a:t>
            </a:r>
            <a:r>
              <a:rPr lang="ru-RU" sz="1400" dirty="0" smtClean="0">
                <a:solidFill>
                  <a:srgbClr val="002060"/>
                </a:solidFill>
              </a:rPr>
              <a:t>% - 9 </a:t>
            </a:r>
            <a:r>
              <a:rPr lang="ru-RU" sz="1400" dirty="0">
                <a:solidFill>
                  <a:srgbClr val="002060"/>
                </a:solidFill>
              </a:rPr>
              <a:t>месяцев</a:t>
            </a:r>
          </a:p>
          <a:p>
            <a:endParaRPr lang="ru-RU" sz="1400" dirty="0">
              <a:solidFill>
                <a:srgbClr val="002060"/>
              </a:solidFill>
            </a:endParaRPr>
          </a:p>
          <a:p>
            <a:pPr marL="285750" indent="-285750">
              <a:buFont typeface="Arial" panose="020B0604020202020204" pitchFamily="34" charset="0"/>
              <a:buChar char="•"/>
            </a:pPr>
            <a:r>
              <a:rPr lang="ru-RU" sz="1400" dirty="0">
                <a:solidFill>
                  <a:srgbClr val="002060"/>
                </a:solidFill>
              </a:rPr>
              <a:t>Выручка снизилась более чем на 10</a:t>
            </a:r>
            <a:r>
              <a:rPr lang="ru-RU" sz="1400" dirty="0" smtClean="0">
                <a:solidFill>
                  <a:srgbClr val="002060"/>
                </a:solidFill>
              </a:rPr>
              <a:t>% - 6 </a:t>
            </a:r>
            <a:r>
              <a:rPr lang="ru-RU" sz="1400" dirty="0">
                <a:solidFill>
                  <a:srgbClr val="002060"/>
                </a:solidFill>
              </a:rPr>
              <a:t>месяцев</a:t>
            </a:r>
          </a:p>
          <a:p>
            <a:endParaRPr lang="ru-RU" sz="1400" dirty="0">
              <a:solidFill>
                <a:srgbClr val="002060"/>
              </a:solidFill>
            </a:endParaRPr>
          </a:p>
          <a:p>
            <a:pPr marL="285750" indent="-285750">
              <a:buFont typeface="Arial" panose="020B0604020202020204" pitchFamily="34" charset="0"/>
              <a:buChar char="•"/>
            </a:pPr>
            <a:r>
              <a:rPr lang="ru-RU" sz="1400" dirty="0">
                <a:solidFill>
                  <a:srgbClr val="002060"/>
                </a:solidFill>
              </a:rPr>
              <a:t>Другие </a:t>
            </a:r>
            <a:r>
              <a:rPr lang="ru-RU" sz="1400" dirty="0" smtClean="0">
                <a:solidFill>
                  <a:srgbClr val="002060"/>
                </a:solidFill>
              </a:rPr>
              <a:t>случаи - 3 </a:t>
            </a:r>
            <a:r>
              <a:rPr lang="ru-RU" sz="1400" dirty="0">
                <a:solidFill>
                  <a:srgbClr val="002060"/>
                </a:solidFill>
              </a:rPr>
              <a:t>месяца</a:t>
            </a:r>
          </a:p>
        </p:txBody>
      </p:sp>
      <p:sp>
        <p:nvSpPr>
          <p:cNvPr id="6"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27</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4773959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3" name="Прямоугольник 2"/>
          <p:cNvSpPr/>
          <p:nvPr/>
        </p:nvSpPr>
        <p:spPr>
          <a:xfrm>
            <a:off x="467544" y="555526"/>
            <a:ext cx="8280920" cy="2062103"/>
          </a:xfrm>
          <a:prstGeom prst="rect">
            <a:avLst/>
          </a:prstGeom>
        </p:spPr>
        <p:txBody>
          <a:bodyPr wrap="square">
            <a:spAutoFit/>
          </a:bodyPr>
          <a:lstStyle/>
          <a:p>
            <a:pPr algn="ctr"/>
            <a:r>
              <a:rPr lang="ru-RU" b="1" u="sng" dirty="0">
                <a:solidFill>
                  <a:srgbClr val="002060"/>
                </a:solidFill>
              </a:rPr>
              <a:t>Рассрочка по особым условиям</a:t>
            </a:r>
          </a:p>
          <a:p>
            <a:endParaRPr lang="ru-RU" dirty="0">
              <a:solidFill>
                <a:srgbClr val="002060"/>
              </a:solidFill>
            </a:endParaRPr>
          </a:p>
          <a:p>
            <a:endParaRPr lang="ru-RU" dirty="0">
              <a:solidFill>
                <a:srgbClr val="002060"/>
              </a:solidFill>
            </a:endParaRPr>
          </a:p>
          <a:p>
            <a:pPr marL="285750" indent="-285750">
              <a:buFont typeface="Arial" panose="020B0604020202020204" pitchFamily="34" charset="0"/>
              <a:buChar char="•"/>
            </a:pPr>
            <a:r>
              <a:rPr lang="ru-RU" dirty="0">
                <a:solidFill>
                  <a:srgbClr val="002060"/>
                </a:solidFill>
              </a:rPr>
              <a:t>Выручка снизилась более чем на </a:t>
            </a:r>
            <a:r>
              <a:rPr lang="ru-RU" dirty="0" smtClean="0">
                <a:solidFill>
                  <a:srgbClr val="002060"/>
                </a:solidFill>
              </a:rPr>
              <a:t>50% - до </a:t>
            </a:r>
            <a:r>
              <a:rPr lang="ru-RU" dirty="0">
                <a:solidFill>
                  <a:srgbClr val="002060"/>
                </a:solidFill>
              </a:rPr>
              <a:t>5 лет</a:t>
            </a:r>
          </a:p>
          <a:p>
            <a:endParaRPr lang="ru-RU" dirty="0">
              <a:solidFill>
                <a:srgbClr val="002060"/>
              </a:solidFill>
            </a:endParaRPr>
          </a:p>
          <a:p>
            <a:pPr marL="285750" indent="-285750">
              <a:buFont typeface="Arial" panose="020B0604020202020204" pitchFamily="34" charset="0"/>
              <a:buChar char="•"/>
            </a:pPr>
            <a:r>
              <a:rPr lang="ru-RU" dirty="0">
                <a:solidFill>
                  <a:srgbClr val="002060"/>
                </a:solidFill>
              </a:rPr>
              <a:t>Выручка снизилась более чем на 30</a:t>
            </a:r>
            <a:r>
              <a:rPr lang="ru-RU" dirty="0" smtClean="0">
                <a:solidFill>
                  <a:srgbClr val="002060"/>
                </a:solidFill>
              </a:rPr>
              <a:t>% - до </a:t>
            </a:r>
            <a:r>
              <a:rPr lang="ru-RU" dirty="0">
                <a:solidFill>
                  <a:srgbClr val="002060"/>
                </a:solidFill>
              </a:rPr>
              <a:t>3 лет</a:t>
            </a:r>
          </a:p>
          <a:p>
            <a:endParaRPr lang="ru-RU" dirty="0"/>
          </a:p>
          <a:p>
            <a:r>
              <a:rPr lang="ru-RU" dirty="0"/>
              <a:t> </a:t>
            </a:r>
          </a:p>
        </p:txBody>
      </p:sp>
      <p:sp>
        <p:nvSpPr>
          <p:cNvPr id="4"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28</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22112247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495928" y="4507504"/>
            <a:ext cx="648072"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nSpc>
                <a:spcPts val="2143"/>
              </a:lnSpc>
            </a:pPr>
            <a:fld id="{5933D623-A4CB-467D-9B82-D6E9458C0A84}" type="slidenum">
              <a:rPr lang="ru-RU" altLang="ru-RU" sz="2400" smtClean="0">
                <a:solidFill>
                  <a:srgbClr val="FFFFFF"/>
                </a:solidFill>
                <a:latin typeface="Calibri" pitchFamily="34" charset="0"/>
              </a:rPr>
              <a:pPr>
                <a:lnSpc>
                  <a:spcPts val="2143"/>
                </a:lnSpc>
              </a:pPr>
              <a:t>29</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74903439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4133"/>
            <a:ext cx="7992888" cy="471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3</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018110256"/>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txBox="1">
            <a:spLocks/>
          </p:cNvSpPr>
          <p:nvPr/>
        </p:nvSpPr>
        <p:spPr bwMode="auto">
          <a:xfrm>
            <a:off x="8460431" y="4531216"/>
            <a:ext cx="576065"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nSpc>
                <a:spcPts val="2143"/>
              </a:lnSpc>
            </a:pPr>
            <a:fld id="{5933D623-A4CB-467D-9B82-D6E9458C0A84}" type="slidenum">
              <a:rPr lang="ru-RU" altLang="ru-RU" sz="2400" smtClean="0">
                <a:solidFill>
                  <a:srgbClr val="FFFFFF"/>
                </a:solidFill>
                <a:latin typeface="Calibri" pitchFamily="34" charset="0"/>
              </a:rPr>
              <a:pPr>
                <a:lnSpc>
                  <a:spcPts val="2143"/>
                </a:lnSpc>
              </a:pPr>
              <a:t>30</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342747904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4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460431" y="4531216"/>
            <a:ext cx="484019"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nSpc>
                <a:spcPts val="2143"/>
              </a:lnSpc>
            </a:pPr>
            <a:fld id="{5933D623-A4CB-467D-9B82-D6E9458C0A84}" type="slidenum">
              <a:rPr lang="ru-RU" altLang="ru-RU" sz="2400" smtClean="0">
                <a:solidFill>
                  <a:srgbClr val="FFFFFF"/>
                </a:solidFill>
                <a:latin typeface="Calibri" pitchFamily="34" charset="0"/>
              </a:rPr>
              <a:pPr>
                <a:lnSpc>
                  <a:spcPts val="2143"/>
                </a:lnSpc>
              </a:pPr>
              <a:t>31</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2343935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460433" y="4531216"/>
            <a:ext cx="576064" cy="4503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nSpc>
                <a:spcPts val="2143"/>
              </a:lnSpc>
            </a:pPr>
            <a:fld id="{5933D623-A4CB-467D-9B82-D6E9458C0A84}" type="slidenum">
              <a:rPr lang="ru-RU" altLang="ru-RU" sz="2400" smtClean="0">
                <a:solidFill>
                  <a:srgbClr val="FFFFFF"/>
                </a:solidFill>
                <a:latin typeface="Calibri" pitchFamily="34" charset="0"/>
              </a:rPr>
              <a:pPr>
                <a:lnSpc>
                  <a:spcPts val="2143"/>
                </a:lnSpc>
              </a:pPr>
              <a:t>32</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98754015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3" name="AutoShape 2" descr="https://data.nalog.ru/images/new/slider/covid19-support/3-1%20(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Номер слайда 3"/>
          <p:cNvSpPr txBox="1">
            <a:spLocks/>
          </p:cNvSpPr>
          <p:nvPr/>
        </p:nvSpPr>
        <p:spPr bwMode="auto">
          <a:xfrm>
            <a:off x="8460431" y="4531216"/>
            <a:ext cx="484019"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nSpc>
                <a:spcPts val="2143"/>
              </a:lnSpc>
            </a:pPr>
            <a:fld id="{5933D623-A4CB-467D-9B82-D6E9458C0A84}" type="slidenum">
              <a:rPr lang="ru-RU" altLang="ru-RU" sz="2400" smtClean="0">
                <a:solidFill>
                  <a:srgbClr val="FFFFFF"/>
                </a:solidFill>
                <a:latin typeface="Calibri" pitchFamily="34" charset="0"/>
              </a:rPr>
              <a:pPr>
                <a:lnSpc>
                  <a:spcPts val="2143"/>
                </a:lnSpc>
              </a:pPr>
              <a:t>33</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44987040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174682"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4</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56783972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174682"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5</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75454672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0" y="4531216"/>
            <a:ext cx="712415"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6</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39541520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3" name="Прямоугольник 2"/>
          <p:cNvSpPr/>
          <p:nvPr/>
        </p:nvSpPr>
        <p:spPr>
          <a:xfrm>
            <a:off x="323528" y="339502"/>
            <a:ext cx="8424936" cy="584775"/>
          </a:xfrm>
          <a:prstGeom prst="rect">
            <a:avLst/>
          </a:prstGeom>
        </p:spPr>
        <p:txBody>
          <a:bodyPr wrap="square">
            <a:spAutoFit/>
          </a:bodyPr>
          <a:lstStyle/>
          <a:p>
            <a:pPr algn="ctr"/>
            <a:r>
              <a:rPr lang="ru-RU" dirty="0" smtClean="0"/>
              <a:t> </a:t>
            </a:r>
            <a:r>
              <a:rPr lang="ru-RU" dirty="0">
                <a:solidFill>
                  <a:srgbClr val="C00000"/>
                </a:solidFill>
              </a:rPr>
              <a:t>Приостановлены меры </a:t>
            </a:r>
            <a:r>
              <a:rPr lang="ru-RU" dirty="0" smtClean="0">
                <a:solidFill>
                  <a:srgbClr val="C00000"/>
                </a:solidFill>
              </a:rPr>
              <a:t>взыскания</a:t>
            </a:r>
          </a:p>
          <a:p>
            <a:pPr algn="ctr"/>
            <a:endParaRPr lang="ru-RU" dirty="0">
              <a:solidFill>
                <a:srgbClr val="C00000"/>
              </a:solidFill>
            </a:endParaRPr>
          </a:p>
        </p:txBody>
      </p:sp>
      <p:sp>
        <p:nvSpPr>
          <p:cNvPr id="4" name="Прямоугольник 3"/>
          <p:cNvSpPr/>
          <p:nvPr/>
        </p:nvSpPr>
        <p:spPr>
          <a:xfrm>
            <a:off x="431540" y="1059582"/>
            <a:ext cx="8424936" cy="1323439"/>
          </a:xfrm>
          <a:prstGeom prst="rect">
            <a:avLst/>
          </a:prstGeom>
        </p:spPr>
        <p:txBody>
          <a:bodyPr wrap="square">
            <a:spAutoFit/>
          </a:bodyPr>
          <a:lstStyle/>
          <a:p>
            <a:r>
              <a:rPr lang="ru-RU" b="1" dirty="0">
                <a:solidFill>
                  <a:srgbClr val="002060"/>
                </a:solidFill>
              </a:rPr>
              <a:t>До 1 мая 2020 года для </a:t>
            </a:r>
            <a:r>
              <a:rPr lang="ru-RU" b="1" dirty="0" smtClean="0">
                <a:solidFill>
                  <a:srgbClr val="002060"/>
                </a:solidFill>
              </a:rPr>
              <a:t>не </a:t>
            </a:r>
            <a:r>
              <a:rPr lang="ru-RU" b="1" dirty="0">
                <a:solidFill>
                  <a:srgbClr val="002060"/>
                </a:solidFill>
              </a:rPr>
              <a:t>будут применяться меры взыскания </a:t>
            </a:r>
            <a:r>
              <a:rPr lang="ru-RU" b="1" dirty="0" smtClean="0">
                <a:solidFill>
                  <a:srgbClr val="002060"/>
                </a:solidFill>
              </a:rPr>
              <a:t>задолженности:</a:t>
            </a:r>
          </a:p>
          <a:p>
            <a:r>
              <a:rPr lang="ru-RU" dirty="0" smtClean="0">
                <a:solidFill>
                  <a:srgbClr val="002060"/>
                </a:solidFill>
              </a:rPr>
              <a:t> </a:t>
            </a:r>
          </a:p>
          <a:p>
            <a:r>
              <a:rPr lang="ru-RU" dirty="0" smtClean="0">
                <a:solidFill>
                  <a:srgbClr val="002060"/>
                </a:solidFill>
              </a:rPr>
              <a:t>ИП </a:t>
            </a:r>
            <a:r>
              <a:rPr lang="ru-RU" dirty="0">
                <a:solidFill>
                  <a:srgbClr val="002060"/>
                </a:solidFill>
              </a:rPr>
              <a:t>или организациям не пришлют требование с начисленными пенями и штрафами, не спишут задолженность и не заблокируют расходные операции по расчетному счету.</a:t>
            </a:r>
          </a:p>
        </p:txBody>
      </p:sp>
      <p:sp>
        <p:nvSpPr>
          <p:cNvPr id="5" name="Прямоугольник 4"/>
          <p:cNvSpPr/>
          <p:nvPr/>
        </p:nvSpPr>
        <p:spPr>
          <a:xfrm>
            <a:off x="431540" y="2139702"/>
            <a:ext cx="7632848" cy="1569660"/>
          </a:xfrm>
          <a:prstGeom prst="rect">
            <a:avLst/>
          </a:prstGeom>
        </p:spPr>
        <p:txBody>
          <a:bodyPr wrap="square">
            <a:spAutoFit/>
          </a:bodyPr>
          <a:lstStyle/>
          <a:p>
            <a:pPr algn="just"/>
            <a:endParaRPr lang="ru-RU" dirty="0">
              <a:solidFill>
                <a:srgbClr val="002060"/>
              </a:solidFill>
            </a:endParaRPr>
          </a:p>
          <a:p>
            <a:endParaRPr lang="ru-RU" dirty="0"/>
          </a:p>
          <a:p>
            <a:r>
              <a:rPr lang="ru-RU" dirty="0">
                <a:solidFill>
                  <a:srgbClr val="0070C0"/>
                </a:solidFill>
              </a:rPr>
              <a:t>Для приостановления мер взыскания налогоплательщикам не требуется дополнительно подавать заявления.</a:t>
            </a:r>
          </a:p>
          <a:p>
            <a:r>
              <a:rPr lang="ru-RU" dirty="0">
                <a:solidFill>
                  <a:srgbClr val="0070C0"/>
                </a:solidFill>
              </a:rPr>
              <a:t>Меры взыскания приостанавливаются с 25 марта 2020 года. Решения, принятые ранее, отозваны не будут</a:t>
            </a:r>
            <a:r>
              <a:rPr lang="ru-RU" dirty="0"/>
              <a:t>.</a:t>
            </a:r>
          </a:p>
        </p:txBody>
      </p:sp>
      <p:sp>
        <p:nvSpPr>
          <p:cNvPr id="6"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7</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208930453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sp>
        <p:nvSpPr>
          <p:cNvPr id="3" name="Прямоугольник 2"/>
          <p:cNvSpPr/>
          <p:nvPr/>
        </p:nvSpPr>
        <p:spPr>
          <a:xfrm>
            <a:off x="539552" y="411510"/>
            <a:ext cx="8208912" cy="1077218"/>
          </a:xfrm>
          <a:prstGeom prst="rect">
            <a:avLst/>
          </a:prstGeom>
        </p:spPr>
        <p:txBody>
          <a:bodyPr wrap="square">
            <a:spAutoFit/>
          </a:bodyPr>
          <a:lstStyle/>
          <a:p>
            <a:r>
              <a:rPr lang="ru-RU" u="sng" dirty="0" smtClean="0">
                <a:solidFill>
                  <a:srgbClr val="7030A0"/>
                </a:solidFill>
              </a:rPr>
              <a:t>Не </a:t>
            </a:r>
            <a:r>
              <a:rPr lang="ru-RU" u="sng" dirty="0">
                <a:solidFill>
                  <a:srgbClr val="7030A0"/>
                </a:solidFill>
              </a:rPr>
              <a:t>принимаются решения о банкротстве</a:t>
            </a:r>
          </a:p>
          <a:p>
            <a:r>
              <a:rPr lang="ru-RU" dirty="0">
                <a:solidFill>
                  <a:srgbClr val="7030A0"/>
                </a:solidFill>
              </a:rPr>
              <a:t>С 16 марта ФНС России не принимает решения о банкротстве во исполнение решений оперативного совещания Председателя Правительства Российской Федерации М.В. </a:t>
            </a:r>
            <a:r>
              <a:rPr lang="ru-RU" dirty="0" err="1">
                <a:solidFill>
                  <a:srgbClr val="7030A0"/>
                </a:solidFill>
              </a:rPr>
              <a:t>Мишустина</a:t>
            </a:r>
            <a:r>
              <a:rPr lang="ru-RU" dirty="0"/>
              <a:t>.</a:t>
            </a:r>
          </a:p>
        </p:txBody>
      </p:sp>
      <p:sp>
        <p:nvSpPr>
          <p:cNvPr id="4" name="Прямоугольник 3"/>
          <p:cNvSpPr/>
          <p:nvPr/>
        </p:nvSpPr>
        <p:spPr>
          <a:xfrm>
            <a:off x="539552" y="1519857"/>
            <a:ext cx="8208912" cy="2800767"/>
          </a:xfrm>
          <a:prstGeom prst="rect">
            <a:avLst/>
          </a:prstGeom>
        </p:spPr>
        <p:txBody>
          <a:bodyPr wrap="square">
            <a:spAutoFit/>
          </a:bodyPr>
          <a:lstStyle/>
          <a:p>
            <a:r>
              <a:rPr lang="ru-RU" u="sng" dirty="0">
                <a:solidFill>
                  <a:srgbClr val="7030A0"/>
                </a:solidFill>
              </a:rPr>
              <a:t>Введен мораторий на возбуждение дел о банкротстве</a:t>
            </a:r>
          </a:p>
          <a:p>
            <a:r>
              <a:rPr lang="ru-RU" dirty="0">
                <a:solidFill>
                  <a:srgbClr val="7030A0"/>
                </a:solidFill>
              </a:rPr>
              <a:t>С 3 апреля до 3 октября 2020 года введен мораторий на возбуждение дел о банкротстве. Он действует только для налогоплательщиков из наиболее пострадавших отраслей.</a:t>
            </a:r>
          </a:p>
          <a:p>
            <a:endParaRPr lang="ru-RU" dirty="0">
              <a:solidFill>
                <a:srgbClr val="7030A0"/>
              </a:solidFill>
            </a:endParaRPr>
          </a:p>
          <a:p>
            <a:r>
              <a:rPr lang="ru-RU" dirty="0">
                <a:solidFill>
                  <a:srgbClr val="7030A0"/>
                </a:solidFill>
              </a:rPr>
              <a:t>Проверить свой бизнес можно в специальном сервисе — результат о принадлежности к пострадавшим отраслям будет известен сразу.</a:t>
            </a:r>
          </a:p>
          <a:p>
            <a:endParaRPr lang="ru-RU" dirty="0">
              <a:solidFill>
                <a:srgbClr val="7030A0"/>
              </a:solidFill>
            </a:endParaRPr>
          </a:p>
          <a:p>
            <a:r>
              <a:rPr lang="ru-RU" dirty="0">
                <a:solidFill>
                  <a:srgbClr val="7030A0"/>
                </a:solidFill>
              </a:rPr>
              <a:t>На кого распространяется мораторий по поводу банкротства можно узнать на сайте ФНС России.</a:t>
            </a:r>
          </a:p>
          <a:p>
            <a:endParaRPr lang="ru-RU" dirty="0"/>
          </a:p>
        </p:txBody>
      </p:sp>
      <p:sp>
        <p:nvSpPr>
          <p:cNvPr id="5" name="Номер слайда 3"/>
          <p:cNvSpPr txBox="1">
            <a:spLocks/>
          </p:cNvSpPr>
          <p:nvPr/>
        </p:nvSpPr>
        <p:spPr bwMode="auto">
          <a:xfrm>
            <a:off x="8324081" y="4531216"/>
            <a:ext cx="620370"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8</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263018187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7096252-19D5-43B5-825C-547561D6A04F}" type="datetime1">
              <a:rPr lang="ru-RU" smtClean="0"/>
              <a:t>22.04.2020</a:t>
            </a:fld>
            <a:endParaRPr lang="ru-RU"/>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61925"/>
            <a:ext cx="824669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txBox="1">
            <a:spLocks/>
          </p:cNvSpPr>
          <p:nvPr/>
        </p:nvSpPr>
        <p:spPr bwMode="auto">
          <a:xfrm>
            <a:off x="8324080" y="4531216"/>
            <a:ext cx="819919" cy="474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1630" tIns="40815" rIns="81630" bIns="40815" rtlCol="0" anchor="ctr"/>
          <a:lstStyle>
            <a:defPPr>
              <a:defRPr lang="ru-RU"/>
            </a:defPPr>
            <a:lvl1pPr algn="l" defTabSz="720876" rtl="0" fontAlgn="auto">
              <a:spcBef>
                <a:spcPts val="0"/>
              </a:spcBef>
              <a:spcAft>
                <a:spcPts val="0"/>
              </a:spcAft>
              <a:defRPr sz="1600" kern="1200">
                <a:solidFill>
                  <a:schemeClr val="tx1"/>
                </a:solidFill>
                <a:latin typeface="Arial" pitchFamily="34" charset="0"/>
                <a:ea typeface="+mn-ea"/>
                <a:cs typeface="Arial" pitchFamily="34" charset="0"/>
              </a:defRPr>
            </a:lvl1pPr>
            <a:lvl2pPr marL="576689" indent="-221807" algn="l" defTabSz="720876" rtl="0" fontAlgn="base">
              <a:spcBef>
                <a:spcPct val="0"/>
              </a:spcBef>
              <a:spcAft>
                <a:spcPct val="0"/>
              </a:spcAft>
              <a:defRPr sz="1600" kern="1200">
                <a:solidFill>
                  <a:schemeClr val="tx1"/>
                </a:solidFill>
                <a:latin typeface="Arial" pitchFamily="34" charset="0"/>
                <a:ea typeface="+mn-ea"/>
                <a:cs typeface="Arial" pitchFamily="34" charset="0"/>
              </a:defRPr>
            </a:lvl2pPr>
            <a:lvl3pPr marL="887227"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3pPr>
            <a:lvl4pPr marL="1242110"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4pPr>
            <a:lvl5pPr marL="1596992" indent="-177431" algn="l" defTabSz="720876" rtl="0" fontAlgn="base">
              <a:spcBef>
                <a:spcPct val="0"/>
              </a:spcBef>
              <a:spcAft>
                <a:spcPct val="0"/>
              </a:spcAft>
              <a:defRPr sz="1600" kern="1200">
                <a:solidFill>
                  <a:schemeClr val="tx1"/>
                </a:solidFill>
                <a:latin typeface="Arial" pitchFamily="34" charset="0"/>
                <a:ea typeface="+mn-ea"/>
                <a:cs typeface="Arial" pitchFamily="34" charset="0"/>
              </a:defRPr>
            </a:lvl5pPr>
            <a:lvl6pPr marL="1951880"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6pPr>
            <a:lvl7pPr marL="2306768"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7pPr>
            <a:lvl8pPr marL="2661653"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8pPr>
            <a:lvl9pPr marL="3016541" indent="-177431" algn="l" defTabSz="720876" rtl="0" eaLnBrk="0" fontAlgn="base" latinLnBrk="0" hangingPunct="0">
              <a:spcBef>
                <a:spcPct val="0"/>
              </a:spcBef>
              <a:spcAft>
                <a:spcPct val="0"/>
              </a:spcAft>
              <a:defRPr sz="1600" kern="1200">
                <a:solidFill>
                  <a:schemeClr val="tx1"/>
                </a:solidFill>
                <a:latin typeface="Arial" pitchFamily="34" charset="0"/>
                <a:ea typeface="+mn-ea"/>
                <a:cs typeface="Arial" pitchFamily="34" charset="0"/>
              </a:defRPr>
            </a:lvl9pPr>
          </a:lstStyle>
          <a:p>
            <a:pPr algn="ctr">
              <a:lnSpc>
                <a:spcPts val="2143"/>
              </a:lnSpc>
            </a:pPr>
            <a:fld id="{5933D623-A4CB-467D-9B82-D6E9458C0A84}" type="slidenum">
              <a:rPr lang="ru-RU" altLang="ru-RU" sz="2400" smtClean="0">
                <a:solidFill>
                  <a:srgbClr val="FFFFFF"/>
                </a:solidFill>
                <a:latin typeface="Calibri" pitchFamily="34" charset="0"/>
              </a:rPr>
              <a:pPr algn="ctr">
                <a:lnSpc>
                  <a:spcPts val="2143"/>
                </a:lnSpc>
              </a:pPr>
              <a:t>9</a:t>
            </a:fld>
            <a:endParaRPr lang="ru-RU" altLang="ru-RU" sz="2400" dirty="0">
              <a:solidFill>
                <a:srgbClr val="FFFFFF"/>
              </a:solidFill>
              <a:latin typeface="Calibri" pitchFamily="34" charset="0"/>
            </a:endParaRPr>
          </a:p>
        </p:txBody>
      </p:sp>
    </p:spTree>
    <p:extLst>
      <p:ext uri="{BB962C8B-B14F-4D97-AF65-F5344CB8AC3E}">
        <p14:creationId xmlns:p14="http://schemas.microsoft.com/office/powerpoint/2010/main" val="1696631840"/>
      </p:ext>
    </p:extLst>
  </p:cSld>
  <p:clrMapOvr>
    <a:masterClrMapping/>
  </p:clrMapOvr>
  <p:transition spd="slow"/>
</p:sld>
</file>

<file path=ppt/theme/theme1.xml><?xml version="1.0" encoding="utf-8"?>
<a:theme xmlns:a="http://schemas.openxmlformats.org/drawingml/2006/main" name="7_Present_FNS2012_16-9">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04306" tIns="52153" rIns="104306" bIns="52153" rtlCol="0" anchor="ctr">
        <a:normAutofit/>
      </a:bodyPr>
      <a:lstStyle>
        <a:defPPr marL="0" marR="0" indent="0" algn="l" defTabSz="1043056" rtl="0" eaLnBrk="1" fontAlgn="auto" latinLnBrk="0" hangingPunct="1">
          <a:lnSpc>
            <a:spcPct val="100000"/>
          </a:lnSpc>
          <a:spcBef>
            <a:spcPct val="0"/>
          </a:spcBef>
          <a:spcAft>
            <a:spcPts val="0"/>
          </a:spcAft>
          <a:buClrTx/>
          <a:buSzTx/>
          <a:buFontTx/>
          <a:buNone/>
          <a:tabLst/>
          <a:defRPr kumimoji="0" sz="4800" b="1" i="0" u="none" strike="noStrike" kern="1200" cap="none" spc="0" normalizeH="0" baseline="0" noProof="0" dirty="0" smtClean="0">
            <a:ln>
              <a:noFill/>
            </a:ln>
            <a:solidFill>
              <a:srgbClr val="005AA9"/>
            </a:solidFill>
            <a:effectLst/>
            <a:uLnTx/>
            <a:uFillTx/>
            <a:latin typeface="+mj-lt"/>
            <a:ea typeface="+mj-ea"/>
            <a:cs typeface="+mj-cs"/>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